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51cae7c73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913de160c4878"/>
  </p:sldMasterIdLst>
  <p:sldIdLst>
    <p:sldId xmlns:r="http://schemas.openxmlformats.org/officeDocument/2006/relationships" id="256" r:id="Rd6850ab16f4b42ed"/>
    <p:sldId xmlns:r="http://schemas.openxmlformats.org/officeDocument/2006/relationships" id="257" r:id="Rfc78321d49554dcf"/>
    <p:sldId xmlns:r="http://schemas.openxmlformats.org/officeDocument/2006/relationships" id="258" r:id="Rf69dc980ec1e49ab"/>
    <p:sldId xmlns:r="http://schemas.openxmlformats.org/officeDocument/2006/relationships" id="259" r:id="R283dca907ac94905"/>
    <p:sldId xmlns:r="http://schemas.openxmlformats.org/officeDocument/2006/relationships" id="260" r:id="R0a56d6f3c99f4d05"/>
    <p:sldId xmlns:r="http://schemas.openxmlformats.org/officeDocument/2006/relationships" id="261" r:id="R1f96aceefb7c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913de160c4878" /><Relationship Type="http://schemas.openxmlformats.org/officeDocument/2006/relationships/slide" Target="/ppt/slides/slide1.xml" Id="Rd6850ab16f4b42ed" /><Relationship Type="http://schemas.openxmlformats.org/officeDocument/2006/relationships/slide" Target="/ppt/slides/slide2.xml" Id="Rfc78321d49554dcf" /><Relationship Type="http://schemas.openxmlformats.org/officeDocument/2006/relationships/slide" Target="/ppt/slides/slide3.xml" Id="Rf69dc980ec1e49ab" /><Relationship Type="http://schemas.openxmlformats.org/officeDocument/2006/relationships/slide" Target="/ppt/slides/slide4.xml" Id="R283dca907ac94905" /><Relationship Type="http://schemas.openxmlformats.org/officeDocument/2006/relationships/slide" Target="/ppt/slides/slide5.xml" Id="R0a56d6f3c99f4d05" /><Relationship Type="http://schemas.openxmlformats.org/officeDocument/2006/relationships/slide" Target="/ppt/slides/slide6.xml" Id="R1f96aceefb7c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014f09b57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5ffc82111436b" /><Relationship Type="http://schemas.openxmlformats.org/officeDocument/2006/relationships/theme" Target="/ppt/slideMasters/theme/theme1.xml" Id="R7426e3a2eb3e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5ffc82111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d25d2057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b257ff952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b6f3adbb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0cfc67fb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1a176ebee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368f06b6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