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f6db2c3e3643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9264dd900646f8"/>
  </p:sldMasterIdLst>
  <p:sldIdLst>
    <p:sldId xmlns:r="http://schemas.openxmlformats.org/officeDocument/2006/relationships" id="256" r:id="R7ee3756f347041f7"/>
    <p:sldId xmlns:r="http://schemas.openxmlformats.org/officeDocument/2006/relationships" id="257" r:id="Ra432eccd6d154381"/>
    <p:sldId xmlns:r="http://schemas.openxmlformats.org/officeDocument/2006/relationships" id="258" r:id="R025d868d1f14449d"/>
    <p:sldId xmlns:r="http://schemas.openxmlformats.org/officeDocument/2006/relationships" id="259" r:id="Rff5aff1327bb4513"/>
    <p:sldId xmlns:r="http://schemas.openxmlformats.org/officeDocument/2006/relationships" id="260" r:id="Rd0fb0b7c7d564581"/>
    <p:sldId xmlns:r="http://schemas.openxmlformats.org/officeDocument/2006/relationships" id="261" r:id="R4e96b0bb4f8b4293"/>
    <p:sldId xmlns:r="http://schemas.openxmlformats.org/officeDocument/2006/relationships" id="262" r:id="Rc40313803b6f43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9264dd900646f8" /><Relationship Type="http://schemas.openxmlformats.org/officeDocument/2006/relationships/slide" Target="/ppt/slides/slide1.xml" Id="R7ee3756f347041f7" /><Relationship Type="http://schemas.openxmlformats.org/officeDocument/2006/relationships/slide" Target="/ppt/slides/slide2.xml" Id="Ra432eccd6d154381" /><Relationship Type="http://schemas.openxmlformats.org/officeDocument/2006/relationships/slide" Target="/ppt/slides/slide3.xml" Id="R025d868d1f14449d" /><Relationship Type="http://schemas.openxmlformats.org/officeDocument/2006/relationships/slide" Target="/ppt/slides/slide4.xml" Id="Rff5aff1327bb4513" /><Relationship Type="http://schemas.openxmlformats.org/officeDocument/2006/relationships/slide" Target="/ppt/slides/slide5.xml" Id="Rd0fb0b7c7d564581" /><Relationship Type="http://schemas.openxmlformats.org/officeDocument/2006/relationships/slide" Target="/ppt/slides/slide6.xml" Id="R4e96b0bb4f8b4293" /><Relationship Type="http://schemas.openxmlformats.org/officeDocument/2006/relationships/slide" Target="/ppt/slides/slide7.xml" Id="Rc40313803b6f43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d2b8075d6540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f65e0c470498c" /><Relationship Type="http://schemas.openxmlformats.org/officeDocument/2006/relationships/theme" Target="/ppt/slideMasters/theme/theme1.xml" Id="Rc7e25673e66e4b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ef65e0c47049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cdc3428f34a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537d927a54b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a903df3a546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b9861af874a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94a002abe40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0ab3fa6434e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8fe14acf641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FONDSAVANSE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FONDSAVANSE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FONDSAVANSE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FONDSAVANSE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FONDSAVANSE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FONDSAVANSE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−125 423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69 506 715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987 450 957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991 167 830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FONDSAVANSE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FONDSAVANSE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987 081 112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FONDSAVANSE AS</a:t>
            </a:r>
          </a:p>
        </p:txBody>
      </p:sp>
    </p:spTree>
  </p:cSld>
  <p:clrMapOvr>
    <a:masterClrMapping xmlns:a="http://schemas.openxmlformats.org/drawingml/2006/main"/>
  </p:clrMapOvr>
</p:sld>
</file>