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8e3c7b7c5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1c6c346eb4b67"/>
  </p:sldMasterIdLst>
  <p:sldIdLst>
    <p:sldId xmlns:r="http://schemas.openxmlformats.org/officeDocument/2006/relationships" id="256" r:id="R70d80a0cc23d4362"/>
    <p:sldId xmlns:r="http://schemas.openxmlformats.org/officeDocument/2006/relationships" id="257" r:id="R8a268b6f1c674ade"/>
    <p:sldId xmlns:r="http://schemas.openxmlformats.org/officeDocument/2006/relationships" id="258" r:id="R590ea93b3bce4e23"/>
    <p:sldId xmlns:r="http://schemas.openxmlformats.org/officeDocument/2006/relationships" id="259" r:id="R9ffa9e571b00469f"/>
    <p:sldId xmlns:r="http://schemas.openxmlformats.org/officeDocument/2006/relationships" id="260" r:id="R693d5f087efa47bb"/>
    <p:sldId xmlns:r="http://schemas.openxmlformats.org/officeDocument/2006/relationships" id="261" r:id="R0c894f9489b54794"/>
    <p:sldId xmlns:r="http://schemas.openxmlformats.org/officeDocument/2006/relationships" id="262" r:id="R6281960d3f73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1c6c346eb4b67" /><Relationship Type="http://schemas.openxmlformats.org/officeDocument/2006/relationships/slide" Target="/ppt/slides/slide1.xml" Id="R70d80a0cc23d4362" /><Relationship Type="http://schemas.openxmlformats.org/officeDocument/2006/relationships/slide" Target="/ppt/slides/slide2.xml" Id="R8a268b6f1c674ade" /><Relationship Type="http://schemas.openxmlformats.org/officeDocument/2006/relationships/slide" Target="/ppt/slides/slide3.xml" Id="R590ea93b3bce4e23" /><Relationship Type="http://schemas.openxmlformats.org/officeDocument/2006/relationships/slide" Target="/ppt/slides/slide4.xml" Id="R9ffa9e571b00469f" /><Relationship Type="http://schemas.openxmlformats.org/officeDocument/2006/relationships/slide" Target="/ppt/slides/slide5.xml" Id="R693d5f087efa47bb" /><Relationship Type="http://schemas.openxmlformats.org/officeDocument/2006/relationships/slide" Target="/ppt/slides/slide6.xml" Id="R0c894f9489b54794" /><Relationship Type="http://schemas.openxmlformats.org/officeDocument/2006/relationships/slide" Target="/ppt/slides/slide7.xml" Id="R6281960d3f73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661d9e845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d023356a483f" /><Relationship Type="http://schemas.openxmlformats.org/officeDocument/2006/relationships/theme" Target="/ppt/slideMasters/theme/theme1.xml" Id="R7c08b538a3fc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bd023356a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8ee5774c7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2b20600d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76393638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d3d7e1ae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5362fdf3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f69b3a8ff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9cb85ecef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