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64190b794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c49f0e447471e"/>
  </p:sldMasterIdLst>
  <p:sldIdLst>
    <p:sldId xmlns:r="http://schemas.openxmlformats.org/officeDocument/2006/relationships" id="256" r:id="R56c426a2f16c4f6b"/>
    <p:sldId xmlns:r="http://schemas.openxmlformats.org/officeDocument/2006/relationships" id="257" r:id="R5b4e00721fea423a"/>
    <p:sldId xmlns:r="http://schemas.openxmlformats.org/officeDocument/2006/relationships" id="258" r:id="R31493eca7f9e4b12"/>
    <p:sldId xmlns:r="http://schemas.openxmlformats.org/officeDocument/2006/relationships" id="259" r:id="R58120533841a4889"/>
    <p:sldId xmlns:r="http://schemas.openxmlformats.org/officeDocument/2006/relationships" id="260" r:id="R7b0d4b9001144e41"/>
    <p:sldId xmlns:r="http://schemas.openxmlformats.org/officeDocument/2006/relationships" id="261" r:id="Rb0a2c18f843646ef"/>
    <p:sldId xmlns:r="http://schemas.openxmlformats.org/officeDocument/2006/relationships" id="262" r:id="R5e3794847d84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c49f0e447471e" /><Relationship Type="http://schemas.openxmlformats.org/officeDocument/2006/relationships/slide" Target="/ppt/slides/slide1.xml" Id="R56c426a2f16c4f6b" /><Relationship Type="http://schemas.openxmlformats.org/officeDocument/2006/relationships/slide" Target="/ppt/slides/slide2.xml" Id="R5b4e00721fea423a" /><Relationship Type="http://schemas.openxmlformats.org/officeDocument/2006/relationships/slide" Target="/ppt/slides/slide3.xml" Id="R31493eca7f9e4b12" /><Relationship Type="http://schemas.openxmlformats.org/officeDocument/2006/relationships/slide" Target="/ppt/slides/slide4.xml" Id="R58120533841a4889" /><Relationship Type="http://schemas.openxmlformats.org/officeDocument/2006/relationships/slide" Target="/ppt/slides/slide5.xml" Id="R7b0d4b9001144e41" /><Relationship Type="http://schemas.openxmlformats.org/officeDocument/2006/relationships/slide" Target="/ppt/slides/slide6.xml" Id="Rb0a2c18f843646ef" /><Relationship Type="http://schemas.openxmlformats.org/officeDocument/2006/relationships/slide" Target="/ppt/slides/slide7.xml" Id="R5e3794847d84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37e8d8e6d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fd15f44c4280" /><Relationship Type="http://schemas.openxmlformats.org/officeDocument/2006/relationships/theme" Target="/ppt/slideMasters/theme/theme1.xml" Id="Rf917e2c7e441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ffd15f44c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694225fa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9b1d41c0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1ff12ec9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d0700643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4e253b54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763b5086d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8a8eeb39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ANETTE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