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544ae253e4d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881b8c3ac248b5"/>
  </p:sldMasterIdLst>
  <p:sldIdLst>
    <p:sldId xmlns:r="http://schemas.openxmlformats.org/officeDocument/2006/relationships" id="256" r:id="R7b8add2dfa96494c"/>
    <p:sldId xmlns:r="http://schemas.openxmlformats.org/officeDocument/2006/relationships" id="257" r:id="R7ec690910b4b41bd"/>
    <p:sldId xmlns:r="http://schemas.openxmlformats.org/officeDocument/2006/relationships" id="258" r:id="R0f5c46216ddd4cea"/>
    <p:sldId xmlns:r="http://schemas.openxmlformats.org/officeDocument/2006/relationships" id="259" r:id="R11b199d9590a49dc"/>
    <p:sldId xmlns:r="http://schemas.openxmlformats.org/officeDocument/2006/relationships" id="260" r:id="R3fa62d9733ab4c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881b8c3ac248b5" /><Relationship Type="http://schemas.openxmlformats.org/officeDocument/2006/relationships/slide" Target="/ppt/slides/slide1.xml" Id="R7b8add2dfa96494c" /><Relationship Type="http://schemas.openxmlformats.org/officeDocument/2006/relationships/slide" Target="/ppt/slides/slide2.xml" Id="R7ec690910b4b41bd" /><Relationship Type="http://schemas.openxmlformats.org/officeDocument/2006/relationships/slide" Target="/ppt/slides/slide3.xml" Id="R0f5c46216ddd4cea" /><Relationship Type="http://schemas.openxmlformats.org/officeDocument/2006/relationships/slide" Target="/ppt/slides/slide4.xml" Id="R11b199d9590a49dc" /><Relationship Type="http://schemas.openxmlformats.org/officeDocument/2006/relationships/slide" Target="/ppt/slides/slide5.xml" Id="R3fa62d9733ab4c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f8bf5d1f74e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a60e022e34426" /><Relationship Type="http://schemas.openxmlformats.org/officeDocument/2006/relationships/theme" Target="/ppt/slideMasters/theme/theme1.xml" Id="R3808b0be45eb47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6a60e022e344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867bd0f864a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1531f4bac40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310c3c6e640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1e57f525343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0898320ac4e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