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1224e428614a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a8a79b26f44f7"/>
  </p:sldMasterIdLst>
  <p:sldIdLst>
    <p:sldId xmlns:r="http://schemas.openxmlformats.org/officeDocument/2006/relationships" id="256" r:id="R1406848efe6d4476"/>
    <p:sldId xmlns:r="http://schemas.openxmlformats.org/officeDocument/2006/relationships" id="257" r:id="R090c026265f14192"/>
    <p:sldId xmlns:r="http://schemas.openxmlformats.org/officeDocument/2006/relationships" id="258" r:id="R2a4e07155ba94d1c"/>
    <p:sldId xmlns:r="http://schemas.openxmlformats.org/officeDocument/2006/relationships" id="259" r:id="R1fa1696147354a1f"/>
    <p:sldId xmlns:r="http://schemas.openxmlformats.org/officeDocument/2006/relationships" id="260" r:id="R6bbff38aec884278"/>
    <p:sldId xmlns:r="http://schemas.openxmlformats.org/officeDocument/2006/relationships" id="261" r:id="R502e7b3daf79426c"/>
    <p:sldId xmlns:r="http://schemas.openxmlformats.org/officeDocument/2006/relationships" id="262" r:id="R6c14dc3ce271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a8a79b26f44f7" /><Relationship Type="http://schemas.openxmlformats.org/officeDocument/2006/relationships/slide" Target="/ppt/slides/slide1.xml" Id="R1406848efe6d4476" /><Relationship Type="http://schemas.openxmlformats.org/officeDocument/2006/relationships/slide" Target="/ppt/slides/slide2.xml" Id="R090c026265f14192" /><Relationship Type="http://schemas.openxmlformats.org/officeDocument/2006/relationships/slide" Target="/ppt/slides/slide3.xml" Id="R2a4e07155ba94d1c" /><Relationship Type="http://schemas.openxmlformats.org/officeDocument/2006/relationships/slide" Target="/ppt/slides/slide4.xml" Id="R1fa1696147354a1f" /><Relationship Type="http://schemas.openxmlformats.org/officeDocument/2006/relationships/slide" Target="/ppt/slides/slide5.xml" Id="R6bbff38aec884278" /><Relationship Type="http://schemas.openxmlformats.org/officeDocument/2006/relationships/slide" Target="/ppt/slides/slide6.xml" Id="R502e7b3daf79426c" /><Relationship Type="http://schemas.openxmlformats.org/officeDocument/2006/relationships/slide" Target="/ppt/slides/slide7.xml" Id="R6c14dc3ce271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472c1ffc7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dc40201e24db9" /><Relationship Type="http://schemas.openxmlformats.org/officeDocument/2006/relationships/theme" Target="/ppt/slideMasters/theme/theme1.xml" Id="Rd6dc0f61295842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dc40201e2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982d59e6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45157100d44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960e1b7e0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8bbc37f0147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e7dd27b3b48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9c12e76464e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b6c318fb540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