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17f5474e2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f993587fe4ebf"/>
  </p:sldMasterIdLst>
  <p:sldIdLst>
    <p:sldId xmlns:r="http://schemas.openxmlformats.org/officeDocument/2006/relationships" id="256" r:id="R5e41d38e9e474b1a"/>
    <p:sldId xmlns:r="http://schemas.openxmlformats.org/officeDocument/2006/relationships" id="257" r:id="Rd5e0e739a2404335"/>
    <p:sldId xmlns:r="http://schemas.openxmlformats.org/officeDocument/2006/relationships" id="258" r:id="Rabc121ad305e4323"/>
    <p:sldId xmlns:r="http://schemas.openxmlformats.org/officeDocument/2006/relationships" id="259" r:id="Rd058bc6ee6de4687"/>
    <p:sldId xmlns:r="http://schemas.openxmlformats.org/officeDocument/2006/relationships" id="260" r:id="Rad356a679be84442"/>
    <p:sldId xmlns:r="http://schemas.openxmlformats.org/officeDocument/2006/relationships" id="261" r:id="R708af396cbac4a49"/>
    <p:sldId xmlns:r="http://schemas.openxmlformats.org/officeDocument/2006/relationships" id="262" r:id="R5edb3817914b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f993587fe4ebf" /><Relationship Type="http://schemas.openxmlformats.org/officeDocument/2006/relationships/slide" Target="/ppt/slides/slide1.xml" Id="R5e41d38e9e474b1a" /><Relationship Type="http://schemas.openxmlformats.org/officeDocument/2006/relationships/slide" Target="/ppt/slides/slide2.xml" Id="Rd5e0e739a2404335" /><Relationship Type="http://schemas.openxmlformats.org/officeDocument/2006/relationships/slide" Target="/ppt/slides/slide3.xml" Id="Rabc121ad305e4323" /><Relationship Type="http://schemas.openxmlformats.org/officeDocument/2006/relationships/slide" Target="/ppt/slides/slide4.xml" Id="Rd058bc6ee6de4687" /><Relationship Type="http://schemas.openxmlformats.org/officeDocument/2006/relationships/slide" Target="/ppt/slides/slide5.xml" Id="Rad356a679be84442" /><Relationship Type="http://schemas.openxmlformats.org/officeDocument/2006/relationships/slide" Target="/ppt/slides/slide6.xml" Id="R708af396cbac4a49" /><Relationship Type="http://schemas.openxmlformats.org/officeDocument/2006/relationships/slide" Target="/ppt/slides/slide7.xml" Id="R5edb3817914b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63b648c6848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7170759964a24" /><Relationship Type="http://schemas.openxmlformats.org/officeDocument/2006/relationships/theme" Target="/ppt/slideMasters/theme/theme1.xml" Id="R98baf6d91ee7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717075996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fb2d01320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d062d8ed743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7eae590de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930aab047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f4ed2fdfd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de7a9905e4b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b354ee831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451 965 426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758 411 613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