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5aa89c0c5b44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6b538793044fd7"/>
  </p:sldMasterIdLst>
  <p:sldIdLst>
    <p:sldId xmlns:r="http://schemas.openxmlformats.org/officeDocument/2006/relationships" id="256" r:id="Rf2ef27db138248a0"/>
    <p:sldId xmlns:r="http://schemas.openxmlformats.org/officeDocument/2006/relationships" id="257" r:id="Rb41b2f96d28444b9"/>
    <p:sldId xmlns:r="http://schemas.openxmlformats.org/officeDocument/2006/relationships" id="258" r:id="Rb90fe2aa38184381"/>
    <p:sldId xmlns:r="http://schemas.openxmlformats.org/officeDocument/2006/relationships" id="259" r:id="Re9012f6e82b34911"/>
    <p:sldId xmlns:r="http://schemas.openxmlformats.org/officeDocument/2006/relationships" id="260" r:id="R12b1984c219b4f73"/>
    <p:sldId xmlns:r="http://schemas.openxmlformats.org/officeDocument/2006/relationships" id="261" r:id="Rfccbc987c53d43d4"/>
    <p:sldId xmlns:r="http://schemas.openxmlformats.org/officeDocument/2006/relationships" id="262" r:id="Rabd2011db8554e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b538793044fd7" /><Relationship Type="http://schemas.openxmlformats.org/officeDocument/2006/relationships/slide" Target="/ppt/slides/slide1.xml" Id="Rf2ef27db138248a0" /><Relationship Type="http://schemas.openxmlformats.org/officeDocument/2006/relationships/slide" Target="/ppt/slides/slide2.xml" Id="Rb41b2f96d28444b9" /><Relationship Type="http://schemas.openxmlformats.org/officeDocument/2006/relationships/slide" Target="/ppt/slides/slide3.xml" Id="Rb90fe2aa38184381" /><Relationship Type="http://schemas.openxmlformats.org/officeDocument/2006/relationships/slide" Target="/ppt/slides/slide4.xml" Id="Re9012f6e82b34911" /><Relationship Type="http://schemas.openxmlformats.org/officeDocument/2006/relationships/slide" Target="/ppt/slides/slide5.xml" Id="R12b1984c219b4f73" /><Relationship Type="http://schemas.openxmlformats.org/officeDocument/2006/relationships/slide" Target="/ppt/slides/slide6.xml" Id="Rfccbc987c53d43d4" /><Relationship Type="http://schemas.openxmlformats.org/officeDocument/2006/relationships/slide" Target="/ppt/slides/slide7.xml" Id="Rabd2011db8554e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d44c481e94f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38f78240b49d9" /><Relationship Type="http://schemas.openxmlformats.org/officeDocument/2006/relationships/theme" Target="/ppt/slideMasters/theme/theme1.xml" Id="Rd78891bb43344f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b38f78240b49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074ab7e3140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d7ce685164e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8fe3467b247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5818149804e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cbffad7b540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0325e610343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9bbe1054a42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KVAMME &amp; URNES REGNSKAPSBYRÅ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&amp; URNES REGNSKAPSBYRÅ AS ble etablert [år] og holder til i Melbu.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1 503 796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1 500 649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KARIANNE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URNES REIDAR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Urnes, Sminesgata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8445 Melbu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14 13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987 015 535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