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35f955f91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c75f8eaa34b32"/>
  </p:sldMasterIdLst>
  <p:sldIdLst>
    <p:sldId xmlns:r="http://schemas.openxmlformats.org/officeDocument/2006/relationships" id="256" r:id="Rd6672fcfa3ed4ffe"/>
    <p:sldId xmlns:r="http://schemas.openxmlformats.org/officeDocument/2006/relationships" id="257" r:id="Rb75495494dbe4bc6"/>
    <p:sldId xmlns:r="http://schemas.openxmlformats.org/officeDocument/2006/relationships" id="258" r:id="R3c85d785bb254275"/>
    <p:sldId xmlns:r="http://schemas.openxmlformats.org/officeDocument/2006/relationships" id="259" r:id="Rdb8baff43f2042f8"/>
    <p:sldId xmlns:r="http://schemas.openxmlformats.org/officeDocument/2006/relationships" id="260" r:id="Rd739b5690822480a"/>
    <p:sldId xmlns:r="http://schemas.openxmlformats.org/officeDocument/2006/relationships" id="261" r:id="Rd05dd893f45f453a"/>
    <p:sldId xmlns:r="http://schemas.openxmlformats.org/officeDocument/2006/relationships" id="262" r:id="Rbe91abde1b0a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c75f8eaa34b32" /><Relationship Type="http://schemas.openxmlformats.org/officeDocument/2006/relationships/slide" Target="/ppt/slides/slide1.xml" Id="Rd6672fcfa3ed4ffe" /><Relationship Type="http://schemas.openxmlformats.org/officeDocument/2006/relationships/slide" Target="/ppt/slides/slide2.xml" Id="Rb75495494dbe4bc6" /><Relationship Type="http://schemas.openxmlformats.org/officeDocument/2006/relationships/slide" Target="/ppt/slides/slide3.xml" Id="R3c85d785bb254275" /><Relationship Type="http://schemas.openxmlformats.org/officeDocument/2006/relationships/slide" Target="/ppt/slides/slide4.xml" Id="Rdb8baff43f2042f8" /><Relationship Type="http://schemas.openxmlformats.org/officeDocument/2006/relationships/slide" Target="/ppt/slides/slide5.xml" Id="Rd739b5690822480a" /><Relationship Type="http://schemas.openxmlformats.org/officeDocument/2006/relationships/slide" Target="/ppt/slides/slide6.xml" Id="Rd05dd893f45f453a" /><Relationship Type="http://schemas.openxmlformats.org/officeDocument/2006/relationships/slide" Target="/ppt/slides/slide7.xml" Id="Rbe91abde1b0a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3249fd75f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f2c6b3d984c21" /><Relationship Type="http://schemas.openxmlformats.org/officeDocument/2006/relationships/theme" Target="/ppt/slideMasters/theme/theme1.xml" Id="R097f2a5e5cd9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f2c6b3d98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98f60240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c72418ab4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c2965007a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1effbaa1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1832360e4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b22ca7e0043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771bc2042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