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cd00d9aff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d0c8717464454"/>
  </p:sldMasterIdLst>
  <p:sldIdLst>
    <p:sldId xmlns:r="http://schemas.openxmlformats.org/officeDocument/2006/relationships" id="256" r:id="Re67d20e4764744fa"/>
    <p:sldId xmlns:r="http://schemas.openxmlformats.org/officeDocument/2006/relationships" id="257" r:id="R01e882b4be9e4545"/>
    <p:sldId xmlns:r="http://schemas.openxmlformats.org/officeDocument/2006/relationships" id="258" r:id="R464e7546024e4e69"/>
    <p:sldId xmlns:r="http://schemas.openxmlformats.org/officeDocument/2006/relationships" id="259" r:id="Raa6f560d64524c25"/>
    <p:sldId xmlns:r="http://schemas.openxmlformats.org/officeDocument/2006/relationships" id="260" r:id="R50c05203f4644143"/>
    <p:sldId xmlns:r="http://schemas.openxmlformats.org/officeDocument/2006/relationships" id="261" r:id="R79dd3ea8d96f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d0c8717464454" /><Relationship Type="http://schemas.openxmlformats.org/officeDocument/2006/relationships/slide" Target="/ppt/slides/slide1.xml" Id="Re67d20e4764744fa" /><Relationship Type="http://schemas.openxmlformats.org/officeDocument/2006/relationships/slide" Target="/ppt/slides/slide2.xml" Id="R01e882b4be9e4545" /><Relationship Type="http://schemas.openxmlformats.org/officeDocument/2006/relationships/slide" Target="/ppt/slides/slide3.xml" Id="R464e7546024e4e69" /><Relationship Type="http://schemas.openxmlformats.org/officeDocument/2006/relationships/slide" Target="/ppt/slides/slide4.xml" Id="Raa6f560d64524c25" /><Relationship Type="http://schemas.openxmlformats.org/officeDocument/2006/relationships/slide" Target="/ppt/slides/slide5.xml" Id="R50c05203f4644143" /><Relationship Type="http://schemas.openxmlformats.org/officeDocument/2006/relationships/slide" Target="/ppt/slides/slide6.xml" Id="R79dd3ea8d96f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f075594fd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3a2b280e4e7e" /><Relationship Type="http://schemas.openxmlformats.org/officeDocument/2006/relationships/theme" Target="/ppt/slideMasters/theme/theme1.xml" Id="R2c9bce7373e2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63a2b280e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ff01b074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60592790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9aa1f03b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b04fe8a8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d6241470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c2eb0e92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