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e56d40af0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16d1da42b4f6c"/>
  </p:sldMasterIdLst>
  <p:sldIdLst>
    <p:sldId xmlns:r="http://schemas.openxmlformats.org/officeDocument/2006/relationships" id="256" r:id="R8f82be1cacc54978"/>
    <p:sldId xmlns:r="http://schemas.openxmlformats.org/officeDocument/2006/relationships" id="257" r:id="R24bcfd9f66a14c79"/>
    <p:sldId xmlns:r="http://schemas.openxmlformats.org/officeDocument/2006/relationships" id="258" r:id="Rca246c235ebd40e4"/>
    <p:sldId xmlns:r="http://schemas.openxmlformats.org/officeDocument/2006/relationships" id="259" r:id="Rd55e40c621b04d48"/>
    <p:sldId xmlns:r="http://schemas.openxmlformats.org/officeDocument/2006/relationships" id="260" r:id="R940537774a4a411e"/>
    <p:sldId xmlns:r="http://schemas.openxmlformats.org/officeDocument/2006/relationships" id="261" r:id="Ra6171f9f8f8c43b1"/>
    <p:sldId xmlns:r="http://schemas.openxmlformats.org/officeDocument/2006/relationships" id="262" r:id="R6fd5184e7886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16d1da42b4f6c" /><Relationship Type="http://schemas.openxmlformats.org/officeDocument/2006/relationships/slide" Target="/ppt/slides/slide1.xml" Id="R8f82be1cacc54978" /><Relationship Type="http://schemas.openxmlformats.org/officeDocument/2006/relationships/slide" Target="/ppt/slides/slide2.xml" Id="R24bcfd9f66a14c79" /><Relationship Type="http://schemas.openxmlformats.org/officeDocument/2006/relationships/slide" Target="/ppt/slides/slide3.xml" Id="Rca246c235ebd40e4" /><Relationship Type="http://schemas.openxmlformats.org/officeDocument/2006/relationships/slide" Target="/ppt/slides/slide4.xml" Id="Rd55e40c621b04d48" /><Relationship Type="http://schemas.openxmlformats.org/officeDocument/2006/relationships/slide" Target="/ppt/slides/slide5.xml" Id="R940537774a4a411e" /><Relationship Type="http://schemas.openxmlformats.org/officeDocument/2006/relationships/slide" Target="/ppt/slides/slide6.xml" Id="Ra6171f9f8f8c43b1" /><Relationship Type="http://schemas.openxmlformats.org/officeDocument/2006/relationships/slide" Target="/ppt/slides/slide7.xml" Id="R6fd5184e7886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e0790b4f7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0b98fb644660" /><Relationship Type="http://schemas.openxmlformats.org/officeDocument/2006/relationships/theme" Target="/ppt/slideMasters/theme/theme1.xml" Id="Rdf7c820b59e3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0b98fb64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d961d6a9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acd0c2ce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163b29bc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eee85898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b09ca23e6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bf9908b16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4cbf5234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