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591766bc0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4ec16ecfe4c65"/>
  </p:sldMasterIdLst>
  <p:sldIdLst>
    <p:sldId xmlns:r="http://schemas.openxmlformats.org/officeDocument/2006/relationships" id="256" r:id="R1fea35280798420b"/>
    <p:sldId xmlns:r="http://schemas.openxmlformats.org/officeDocument/2006/relationships" id="257" r:id="R17f68fa0e3014644"/>
    <p:sldId xmlns:r="http://schemas.openxmlformats.org/officeDocument/2006/relationships" id="258" r:id="R207df21f24b847bd"/>
    <p:sldId xmlns:r="http://schemas.openxmlformats.org/officeDocument/2006/relationships" id="259" r:id="Rf12e1234a0f449f8"/>
    <p:sldId xmlns:r="http://schemas.openxmlformats.org/officeDocument/2006/relationships" id="260" r:id="R67a8bf88bebe4688"/>
    <p:sldId xmlns:r="http://schemas.openxmlformats.org/officeDocument/2006/relationships" id="261" r:id="R5918c0f63897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4ec16ecfe4c65" /><Relationship Type="http://schemas.openxmlformats.org/officeDocument/2006/relationships/slide" Target="/ppt/slides/slide1.xml" Id="R1fea35280798420b" /><Relationship Type="http://schemas.openxmlformats.org/officeDocument/2006/relationships/slide" Target="/ppt/slides/slide2.xml" Id="R17f68fa0e3014644" /><Relationship Type="http://schemas.openxmlformats.org/officeDocument/2006/relationships/slide" Target="/ppt/slides/slide3.xml" Id="R207df21f24b847bd" /><Relationship Type="http://schemas.openxmlformats.org/officeDocument/2006/relationships/slide" Target="/ppt/slides/slide4.xml" Id="Rf12e1234a0f449f8" /><Relationship Type="http://schemas.openxmlformats.org/officeDocument/2006/relationships/slide" Target="/ppt/slides/slide5.xml" Id="R67a8bf88bebe4688" /><Relationship Type="http://schemas.openxmlformats.org/officeDocument/2006/relationships/slide" Target="/ppt/slides/slide6.xml" Id="R5918c0f63897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64fe2e957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85f7d6e904e89" /><Relationship Type="http://schemas.openxmlformats.org/officeDocument/2006/relationships/theme" Target="/ppt/slideMasters/theme/theme1.xml" Id="R85f738a1b513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85f7d6e90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cdccb6c7340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e8e964810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7f5d37086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e659cb515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3bd6f5b2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933125f4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