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c1c042cb91f4cb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608d4e6707d43f2"/>
  </p:sldMasterIdLst>
  <p:sldIdLst>
    <p:sldId xmlns:r="http://schemas.openxmlformats.org/officeDocument/2006/relationships" id="256" r:id="R253be652fe6f4616"/>
    <p:sldId xmlns:r="http://schemas.openxmlformats.org/officeDocument/2006/relationships" id="257" r:id="Re8e386ae8657460f"/>
    <p:sldId xmlns:r="http://schemas.openxmlformats.org/officeDocument/2006/relationships" id="258" r:id="R00b155484d7848ef"/>
    <p:sldId xmlns:r="http://schemas.openxmlformats.org/officeDocument/2006/relationships" id="259" r:id="R64ed4f8124b94030"/>
    <p:sldId xmlns:r="http://schemas.openxmlformats.org/officeDocument/2006/relationships" id="260" r:id="Rd74dee966abc4cef"/>
    <p:sldId xmlns:r="http://schemas.openxmlformats.org/officeDocument/2006/relationships" id="261" r:id="R98976d5e357641f4"/>
    <p:sldId xmlns:r="http://schemas.openxmlformats.org/officeDocument/2006/relationships" id="262" r:id="R3a740f517aed403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08d4e6707d43f2" /><Relationship Type="http://schemas.openxmlformats.org/officeDocument/2006/relationships/slide" Target="/ppt/slides/slide1.xml" Id="R253be652fe6f4616" /><Relationship Type="http://schemas.openxmlformats.org/officeDocument/2006/relationships/slide" Target="/ppt/slides/slide2.xml" Id="Re8e386ae8657460f" /><Relationship Type="http://schemas.openxmlformats.org/officeDocument/2006/relationships/slide" Target="/ppt/slides/slide3.xml" Id="R00b155484d7848ef" /><Relationship Type="http://schemas.openxmlformats.org/officeDocument/2006/relationships/slide" Target="/ppt/slides/slide4.xml" Id="R64ed4f8124b94030" /><Relationship Type="http://schemas.openxmlformats.org/officeDocument/2006/relationships/slide" Target="/ppt/slides/slide5.xml" Id="Rd74dee966abc4cef" /><Relationship Type="http://schemas.openxmlformats.org/officeDocument/2006/relationships/slide" Target="/ppt/slides/slide6.xml" Id="R98976d5e357641f4" /><Relationship Type="http://schemas.openxmlformats.org/officeDocument/2006/relationships/slide" Target="/ppt/slides/slide7.xml" Id="R3a740f517aed403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527242f02a4b9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95080d6cb043ab" /><Relationship Type="http://schemas.openxmlformats.org/officeDocument/2006/relationships/theme" Target="/ppt/slideMasters/theme/theme1.xml" Id="R6d5dad0122ed4fa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e95080d6cb043a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44d349ab2a4e3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ca81c01a744cd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65b79d2595437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0f83796d4d4a2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fd2069504c4d3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b251795831441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c23a1fbfd14a4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GRAVETEKNIKK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GRAVETEKNIKK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GRAVETEKNIKK AS ble etablert [år] og holder til i Nordre Frogn.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GRAVETEKNIKK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GRAVETEKNIKK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GRAVETEKNIKK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12 602 230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−88 265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−70 042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2 485 095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6 147 798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GRAVETEKNIKK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EVALD JENSEN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GRAVETEKNIKK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Brevikveien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1455 Nordre Frogn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21 86 95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postmaster@gravetek.no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www.graveteknikk.no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986 980 210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GRAVETEKNIKK AS</a:t>
            </a:r>
          </a:p>
        </p:txBody>
      </p:sp>
    </p:spTree>
  </p:cSld>
  <p:clrMapOvr>
    <a:masterClrMapping xmlns:a="http://schemas.openxmlformats.org/drawingml/2006/main"/>
  </p:clrMapOvr>
</p:sld>
</file>