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a3046afeb145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27cd390af04c0d"/>
  </p:sldMasterIdLst>
  <p:sldIdLst>
    <p:sldId xmlns:r="http://schemas.openxmlformats.org/officeDocument/2006/relationships" id="256" r:id="R8edf7e9e045f4047"/>
    <p:sldId xmlns:r="http://schemas.openxmlformats.org/officeDocument/2006/relationships" id="257" r:id="Rcf1a16f21b5b4353"/>
    <p:sldId xmlns:r="http://schemas.openxmlformats.org/officeDocument/2006/relationships" id="258" r:id="R626a64088fc1471e"/>
    <p:sldId xmlns:r="http://schemas.openxmlformats.org/officeDocument/2006/relationships" id="259" r:id="R8034eb0d2968444d"/>
    <p:sldId xmlns:r="http://schemas.openxmlformats.org/officeDocument/2006/relationships" id="260" r:id="R7f9d205f23774d12"/>
    <p:sldId xmlns:r="http://schemas.openxmlformats.org/officeDocument/2006/relationships" id="261" r:id="R7053b96750d34776"/>
    <p:sldId xmlns:r="http://schemas.openxmlformats.org/officeDocument/2006/relationships" id="262" r:id="Rec0c60aa40bb43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27cd390af04c0d" /><Relationship Type="http://schemas.openxmlformats.org/officeDocument/2006/relationships/slide" Target="/ppt/slides/slide1.xml" Id="R8edf7e9e045f4047" /><Relationship Type="http://schemas.openxmlformats.org/officeDocument/2006/relationships/slide" Target="/ppt/slides/slide2.xml" Id="Rcf1a16f21b5b4353" /><Relationship Type="http://schemas.openxmlformats.org/officeDocument/2006/relationships/slide" Target="/ppt/slides/slide3.xml" Id="R626a64088fc1471e" /><Relationship Type="http://schemas.openxmlformats.org/officeDocument/2006/relationships/slide" Target="/ppt/slides/slide4.xml" Id="R8034eb0d2968444d" /><Relationship Type="http://schemas.openxmlformats.org/officeDocument/2006/relationships/slide" Target="/ppt/slides/slide5.xml" Id="R7f9d205f23774d12" /><Relationship Type="http://schemas.openxmlformats.org/officeDocument/2006/relationships/slide" Target="/ppt/slides/slide6.xml" Id="R7053b96750d34776" /><Relationship Type="http://schemas.openxmlformats.org/officeDocument/2006/relationships/slide" Target="/ppt/slides/slide7.xml" Id="Rec0c60aa40bb43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55b6b8e03c41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9a6bff34446ce" /><Relationship Type="http://schemas.openxmlformats.org/officeDocument/2006/relationships/theme" Target="/ppt/slideMasters/theme/theme1.xml" Id="R24bd6ead88f74f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69a6bff34446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b94cc0ee644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27bf8edb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fac1d221941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fd442a647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5bd07c142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af8fcc2c344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7f20746f7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DRUGLI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DRUGLI MASKIN AS ble etablert [år] og holder til i Løkken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17 657 043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3 421 427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2 424 835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6 983 437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15 426 260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DRUGLI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ARILD DRUGLI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Løkkenveien 294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7332 Løkken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joern@drugli.no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986 977 295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DRUGLI MASKIN AS</a:t>
            </a:r>
          </a:p>
        </p:txBody>
      </p:sp>
    </p:spTree>
  </p:cSld>
  <p:clrMapOvr>
    <a:masterClrMapping xmlns:a="http://schemas.openxmlformats.org/drawingml/2006/main"/>
  </p:clrMapOvr>
</p:sld>
</file>