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10bd434e8e49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55314312eb48f4"/>
  </p:sldMasterIdLst>
  <p:sldIdLst>
    <p:sldId xmlns:r="http://schemas.openxmlformats.org/officeDocument/2006/relationships" id="256" r:id="R70e3610df6aa4545"/>
    <p:sldId xmlns:r="http://schemas.openxmlformats.org/officeDocument/2006/relationships" id="257" r:id="R8a3f1b47552a4876"/>
    <p:sldId xmlns:r="http://schemas.openxmlformats.org/officeDocument/2006/relationships" id="258" r:id="Rbc53adba7cb54e74"/>
    <p:sldId xmlns:r="http://schemas.openxmlformats.org/officeDocument/2006/relationships" id="259" r:id="R9b4cbb0569a747ab"/>
    <p:sldId xmlns:r="http://schemas.openxmlformats.org/officeDocument/2006/relationships" id="260" r:id="R46321e8dff2b4818"/>
    <p:sldId xmlns:r="http://schemas.openxmlformats.org/officeDocument/2006/relationships" id="261" r:id="Rdd1877bdf9154914"/>
    <p:sldId xmlns:r="http://schemas.openxmlformats.org/officeDocument/2006/relationships" id="262" r:id="R3fd4fa4382c849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55314312eb48f4" /><Relationship Type="http://schemas.openxmlformats.org/officeDocument/2006/relationships/slide" Target="/ppt/slides/slide1.xml" Id="R70e3610df6aa4545" /><Relationship Type="http://schemas.openxmlformats.org/officeDocument/2006/relationships/slide" Target="/ppt/slides/slide2.xml" Id="R8a3f1b47552a4876" /><Relationship Type="http://schemas.openxmlformats.org/officeDocument/2006/relationships/slide" Target="/ppt/slides/slide3.xml" Id="Rbc53adba7cb54e74" /><Relationship Type="http://schemas.openxmlformats.org/officeDocument/2006/relationships/slide" Target="/ppt/slides/slide4.xml" Id="R9b4cbb0569a747ab" /><Relationship Type="http://schemas.openxmlformats.org/officeDocument/2006/relationships/slide" Target="/ppt/slides/slide5.xml" Id="R46321e8dff2b4818" /><Relationship Type="http://schemas.openxmlformats.org/officeDocument/2006/relationships/slide" Target="/ppt/slides/slide6.xml" Id="Rdd1877bdf9154914" /><Relationship Type="http://schemas.openxmlformats.org/officeDocument/2006/relationships/slide" Target="/ppt/slides/slide7.xml" Id="R3fd4fa4382c849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de490f84d946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86b0c5ce84933" /><Relationship Type="http://schemas.openxmlformats.org/officeDocument/2006/relationships/theme" Target="/ppt/slideMasters/theme/theme1.xml" Id="R2085325c94914f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186b0c5ce849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0238a4fe348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cf09158d240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c36da289f4e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5c2920e5f4d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972cd1bdc49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8f4e83c1a40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9a6c3b8e14f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KAPPA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KAPPA REVISJON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4 746 295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1 667 485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1 329 383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447 209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2 744 387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GRETHE WIIG  –  45,1 %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KARLSON BENT VERNER  –  45,1 %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REBÅRD TIRI  –  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Weldings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986 960 716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