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caaf19cc3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a4d2a69f44666"/>
  </p:sldMasterIdLst>
  <p:sldIdLst>
    <p:sldId xmlns:r="http://schemas.openxmlformats.org/officeDocument/2006/relationships" id="256" r:id="R526dadf00d9e4528"/>
    <p:sldId xmlns:r="http://schemas.openxmlformats.org/officeDocument/2006/relationships" id="257" r:id="Refb937112e8240ac"/>
    <p:sldId xmlns:r="http://schemas.openxmlformats.org/officeDocument/2006/relationships" id="258" r:id="R5df8dd1453144fb2"/>
    <p:sldId xmlns:r="http://schemas.openxmlformats.org/officeDocument/2006/relationships" id="259" r:id="Rb5d3a6c9ecd94739"/>
    <p:sldId xmlns:r="http://schemas.openxmlformats.org/officeDocument/2006/relationships" id="260" r:id="R73989811410543eb"/>
    <p:sldId xmlns:r="http://schemas.openxmlformats.org/officeDocument/2006/relationships" id="261" r:id="Re430c11277c8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a4d2a69f44666" /><Relationship Type="http://schemas.openxmlformats.org/officeDocument/2006/relationships/slide" Target="/ppt/slides/slide1.xml" Id="R526dadf00d9e4528" /><Relationship Type="http://schemas.openxmlformats.org/officeDocument/2006/relationships/slide" Target="/ppt/slides/slide2.xml" Id="Refb937112e8240ac" /><Relationship Type="http://schemas.openxmlformats.org/officeDocument/2006/relationships/slide" Target="/ppt/slides/slide3.xml" Id="R5df8dd1453144fb2" /><Relationship Type="http://schemas.openxmlformats.org/officeDocument/2006/relationships/slide" Target="/ppt/slides/slide4.xml" Id="Rb5d3a6c9ecd94739" /><Relationship Type="http://schemas.openxmlformats.org/officeDocument/2006/relationships/slide" Target="/ppt/slides/slide5.xml" Id="R73989811410543eb" /><Relationship Type="http://schemas.openxmlformats.org/officeDocument/2006/relationships/slide" Target="/ppt/slides/slide6.xml" Id="Re430c11277c8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c465db7af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ed7f80234e83" /><Relationship Type="http://schemas.openxmlformats.org/officeDocument/2006/relationships/theme" Target="/ppt/slideMasters/theme/theme1.xml" Id="Rfcef5bdff2d3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eed7f8023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870b8e4b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fca6abae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ba29e14c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cd2b2d28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170c2cf60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4c96d704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