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76fd0f3c1147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8f36b66f0340f5"/>
  </p:sldMasterIdLst>
  <p:sldIdLst>
    <p:sldId xmlns:r="http://schemas.openxmlformats.org/officeDocument/2006/relationships" id="256" r:id="R6137f542d59a4496"/>
    <p:sldId xmlns:r="http://schemas.openxmlformats.org/officeDocument/2006/relationships" id="257" r:id="Rd1b61fc5d7d240e7"/>
    <p:sldId xmlns:r="http://schemas.openxmlformats.org/officeDocument/2006/relationships" id="258" r:id="Re05df1b22f0046ee"/>
    <p:sldId xmlns:r="http://schemas.openxmlformats.org/officeDocument/2006/relationships" id="259" r:id="R74730a93a73440c6"/>
    <p:sldId xmlns:r="http://schemas.openxmlformats.org/officeDocument/2006/relationships" id="260" r:id="R6983470c922340bb"/>
    <p:sldId xmlns:r="http://schemas.openxmlformats.org/officeDocument/2006/relationships" id="261" r:id="R566daf7b17314047"/>
    <p:sldId xmlns:r="http://schemas.openxmlformats.org/officeDocument/2006/relationships" id="262" r:id="R3aa9523bd4274b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f36b66f0340f5" /><Relationship Type="http://schemas.openxmlformats.org/officeDocument/2006/relationships/slide" Target="/ppt/slides/slide1.xml" Id="R6137f542d59a4496" /><Relationship Type="http://schemas.openxmlformats.org/officeDocument/2006/relationships/slide" Target="/ppt/slides/slide2.xml" Id="Rd1b61fc5d7d240e7" /><Relationship Type="http://schemas.openxmlformats.org/officeDocument/2006/relationships/slide" Target="/ppt/slides/slide3.xml" Id="Re05df1b22f0046ee" /><Relationship Type="http://schemas.openxmlformats.org/officeDocument/2006/relationships/slide" Target="/ppt/slides/slide4.xml" Id="R74730a93a73440c6" /><Relationship Type="http://schemas.openxmlformats.org/officeDocument/2006/relationships/slide" Target="/ppt/slides/slide5.xml" Id="R6983470c922340bb" /><Relationship Type="http://schemas.openxmlformats.org/officeDocument/2006/relationships/slide" Target="/ppt/slides/slide6.xml" Id="R566daf7b17314047" /><Relationship Type="http://schemas.openxmlformats.org/officeDocument/2006/relationships/slide" Target="/ppt/slides/slide7.xml" Id="R3aa9523bd4274b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96647511f34e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d5343e477458d" /><Relationship Type="http://schemas.openxmlformats.org/officeDocument/2006/relationships/theme" Target="/ppt/slideMasters/theme/theme1.xml" Id="Rdf7aafab64a347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7d5343e47745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98c951f8846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24760a66743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e87980a0541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bcfba0b304d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790d952c943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4101b8d8a4f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24a83d49549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SICTRA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SICTRA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16 523 212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18 943 654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RUNAR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Høydalsveien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1667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986 947 019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