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0e6d757b3242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60e346155437f"/>
  </p:sldMasterIdLst>
  <p:sldIdLst>
    <p:sldId xmlns:r="http://schemas.openxmlformats.org/officeDocument/2006/relationships" id="256" r:id="R7128f1d667154997"/>
    <p:sldId xmlns:r="http://schemas.openxmlformats.org/officeDocument/2006/relationships" id="257" r:id="Rce930b77f5c944f4"/>
    <p:sldId xmlns:r="http://schemas.openxmlformats.org/officeDocument/2006/relationships" id="258" r:id="R97554c7519e841fa"/>
    <p:sldId xmlns:r="http://schemas.openxmlformats.org/officeDocument/2006/relationships" id="259" r:id="Rfffab770446445c9"/>
    <p:sldId xmlns:r="http://schemas.openxmlformats.org/officeDocument/2006/relationships" id="260" r:id="Ra87addc74be94f24"/>
    <p:sldId xmlns:r="http://schemas.openxmlformats.org/officeDocument/2006/relationships" id="261" r:id="Rce2693049199437f"/>
    <p:sldId xmlns:r="http://schemas.openxmlformats.org/officeDocument/2006/relationships" id="262" r:id="R7067c570f8f74d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60e346155437f" /><Relationship Type="http://schemas.openxmlformats.org/officeDocument/2006/relationships/slide" Target="/ppt/slides/slide1.xml" Id="R7128f1d667154997" /><Relationship Type="http://schemas.openxmlformats.org/officeDocument/2006/relationships/slide" Target="/ppt/slides/slide2.xml" Id="Rce930b77f5c944f4" /><Relationship Type="http://schemas.openxmlformats.org/officeDocument/2006/relationships/slide" Target="/ppt/slides/slide3.xml" Id="R97554c7519e841fa" /><Relationship Type="http://schemas.openxmlformats.org/officeDocument/2006/relationships/slide" Target="/ppt/slides/slide4.xml" Id="Rfffab770446445c9" /><Relationship Type="http://schemas.openxmlformats.org/officeDocument/2006/relationships/slide" Target="/ppt/slides/slide5.xml" Id="Ra87addc74be94f24" /><Relationship Type="http://schemas.openxmlformats.org/officeDocument/2006/relationships/slide" Target="/ppt/slides/slide6.xml" Id="Rce2693049199437f" /><Relationship Type="http://schemas.openxmlformats.org/officeDocument/2006/relationships/slide" Target="/ppt/slides/slide7.xml" Id="R7067c570f8f74d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c70cb096041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3e6dfb9f040f2" /><Relationship Type="http://schemas.openxmlformats.org/officeDocument/2006/relationships/theme" Target="/ppt/slideMasters/theme/theme1.xml" Id="R2c044fda317b4b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f3e6dfb9f040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96fd7961748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4286cafba41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e1ad664054a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add33afea47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c56aaf039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8106831f846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d33b3904e4e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ASPELUND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ELEKTRO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3 645 050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696 098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2 918 393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4 663 264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TORE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TORE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Emilie Haugs vei 49D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tore@aspelund-elektro.com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www.aspelund-elektro.com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986 737 839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