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4fa99b340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5a8ac286e4259"/>
  </p:sldMasterIdLst>
  <p:sldIdLst>
    <p:sldId xmlns:r="http://schemas.openxmlformats.org/officeDocument/2006/relationships" id="256" r:id="R130ec8376d9846a9"/>
    <p:sldId xmlns:r="http://schemas.openxmlformats.org/officeDocument/2006/relationships" id="257" r:id="R5d5004c679314602"/>
    <p:sldId xmlns:r="http://schemas.openxmlformats.org/officeDocument/2006/relationships" id="258" r:id="R16fc3f707aa8407b"/>
    <p:sldId xmlns:r="http://schemas.openxmlformats.org/officeDocument/2006/relationships" id="259" r:id="Rfc9f701be96d40e7"/>
    <p:sldId xmlns:r="http://schemas.openxmlformats.org/officeDocument/2006/relationships" id="260" r:id="Rcde7e5e9e88b4cf7"/>
    <p:sldId xmlns:r="http://schemas.openxmlformats.org/officeDocument/2006/relationships" id="261" r:id="Rd54e45df4b5c4be3"/>
    <p:sldId xmlns:r="http://schemas.openxmlformats.org/officeDocument/2006/relationships" id="262" r:id="R0de63b538b84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5a8ac286e4259" /><Relationship Type="http://schemas.openxmlformats.org/officeDocument/2006/relationships/slide" Target="/ppt/slides/slide1.xml" Id="R130ec8376d9846a9" /><Relationship Type="http://schemas.openxmlformats.org/officeDocument/2006/relationships/slide" Target="/ppt/slides/slide2.xml" Id="R5d5004c679314602" /><Relationship Type="http://schemas.openxmlformats.org/officeDocument/2006/relationships/slide" Target="/ppt/slides/slide3.xml" Id="R16fc3f707aa8407b" /><Relationship Type="http://schemas.openxmlformats.org/officeDocument/2006/relationships/slide" Target="/ppt/slides/slide4.xml" Id="Rfc9f701be96d40e7" /><Relationship Type="http://schemas.openxmlformats.org/officeDocument/2006/relationships/slide" Target="/ppt/slides/slide5.xml" Id="Rcde7e5e9e88b4cf7" /><Relationship Type="http://schemas.openxmlformats.org/officeDocument/2006/relationships/slide" Target="/ppt/slides/slide6.xml" Id="Rd54e45df4b5c4be3" /><Relationship Type="http://schemas.openxmlformats.org/officeDocument/2006/relationships/slide" Target="/ppt/slides/slide7.xml" Id="R0de63b538b84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210118baa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3590d1404690" /><Relationship Type="http://schemas.openxmlformats.org/officeDocument/2006/relationships/theme" Target="/ppt/slideMasters/theme/theme1.xml" Id="R1aee4ffc6dab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93590d140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42926d2cb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8597f36d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d964dce19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c24c5950043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d848fc0c1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08ba84e3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a88342a02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32 468 000 000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