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0c60478e4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cc974181c410f"/>
  </p:sldMasterIdLst>
  <p:sldIdLst>
    <p:sldId xmlns:r="http://schemas.openxmlformats.org/officeDocument/2006/relationships" id="256" r:id="Rfa84a6dc50f646fb"/>
    <p:sldId xmlns:r="http://schemas.openxmlformats.org/officeDocument/2006/relationships" id="257" r:id="R48df7158a2c149ea"/>
    <p:sldId xmlns:r="http://schemas.openxmlformats.org/officeDocument/2006/relationships" id="258" r:id="R174098ce313d411c"/>
    <p:sldId xmlns:r="http://schemas.openxmlformats.org/officeDocument/2006/relationships" id="259" r:id="R0863a317c02e4afe"/>
    <p:sldId xmlns:r="http://schemas.openxmlformats.org/officeDocument/2006/relationships" id="260" r:id="R511389b9add94456"/>
    <p:sldId xmlns:r="http://schemas.openxmlformats.org/officeDocument/2006/relationships" id="261" r:id="R708e2f83fd05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cc974181c410f" /><Relationship Type="http://schemas.openxmlformats.org/officeDocument/2006/relationships/slide" Target="/ppt/slides/slide1.xml" Id="Rfa84a6dc50f646fb" /><Relationship Type="http://schemas.openxmlformats.org/officeDocument/2006/relationships/slide" Target="/ppt/slides/slide2.xml" Id="R48df7158a2c149ea" /><Relationship Type="http://schemas.openxmlformats.org/officeDocument/2006/relationships/slide" Target="/ppt/slides/slide3.xml" Id="R174098ce313d411c" /><Relationship Type="http://schemas.openxmlformats.org/officeDocument/2006/relationships/slide" Target="/ppt/slides/slide4.xml" Id="R0863a317c02e4afe" /><Relationship Type="http://schemas.openxmlformats.org/officeDocument/2006/relationships/slide" Target="/ppt/slides/slide5.xml" Id="R511389b9add94456" /><Relationship Type="http://schemas.openxmlformats.org/officeDocument/2006/relationships/slide" Target="/ppt/slides/slide6.xml" Id="R708e2f83fd05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5beb44d1c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fdc4db9474e57" /><Relationship Type="http://schemas.openxmlformats.org/officeDocument/2006/relationships/theme" Target="/ppt/slideMasters/theme/theme1.xml" Id="Rc63beb27c1c9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fdc4db9474e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90e1cec6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de03bdab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fa1200a0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b69c2f00c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7285ba9c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9668319c5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ODDEN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ODDEN REGNSKAP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487 980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annodden@online.no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986 681 108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