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2214a2de42d46d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234506140d8429b"/>
  </p:sldMasterIdLst>
  <p:sldIdLst>
    <p:sldId xmlns:r="http://schemas.openxmlformats.org/officeDocument/2006/relationships" id="256" r:id="R2e1054f9725447f4"/>
    <p:sldId xmlns:r="http://schemas.openxmlformats.org/officeDocument/2006/relationships" id="257" r:id="R05250e417efb4b0c"/>
    <p:sldId xmlns:r="http://schemas.openxmlformats.org/officeDocument/2006/relationships" id="258" r:id="R1c8a6e47b5e24365"/>
    <p:sldId xmlns:r="http://schemas.openxmlformats.org/officeDocument/2006/relationships" id="259" r:id="R985261273a0e472a"/>
    <p:sldId xmlns:r="http://schemas.openxmlformats.org/officeDocument/2006/relationships" id="260" r:id="R2018a35ab877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234506140d8429b" /><Relationship Type="http://schemas.openxmlformats.org/officeDocument/2006/relationships/slide" Target="/ppt/slides/slide1.xml" Id="R2e1054f9725447f4" /><Relationship Type="http://schemas.openxmlformats.org/officeDocument/2006/relationships/slide" Target="/ppt/slides/slide2.xml" Id="R05250e417efb4b0c" /><Relationship Type="http://schemas.openxmlformats.org/officeDocument/2006/relationships/slide" Target="/ppt/slides/slide3.xml" Id="R1c8a6e47b5e24365" /><Relationship Type="http://schemas.openxmlformats.org/officeDocument/2006/relationships/slide" Target="/ppt/slides/slide4.xml" Id="R985261273a0e472a" /><Relationship Type="http://schemas.openxmlformats.org/officeDocument/2006/relationships/slide" Target="/ppt/slides/slide5.xml" Id="R2018a35ab877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f01e7d98564b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9426fc334b4112" /><Relationship Type="http://schemas.openxmlformats.org/officeDocument/2006/relationships/theme" Target="/ppt/slideMasters/theme/theme1.xml" Id="R40bd02dcc3e74ad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9426fc334b411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9ce72476dd4d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926bc0507344e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2dc7b022ee4cd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78753742404dc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5c5cf312847a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MELHUS REGNSKAPSLAG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MELHUS REGNSKAPSLAG SA ble etablert [år] og holder til i Melhus.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Gimsbruvegen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7224 Melhus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87 82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986 676 821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MELHUS REGNSKAPSLAG SA</a:t>
            </a:r>
          </a:p>
        </p:txBody>
      </p:sp>
    </p:spTree>
  </p:cSld>
  <p:clrMapOvr>
    <a:masterClrMapping xmlns:a="http://schemas.openxmlformats.org/drawingml/2006/main"/>
  </p:clrMapOvr>
</p:sld>
</file>