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522317c1204b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648d95d48d416f"/>
  </p:sldMasterIdLst>
  <p:sldIdLst>
    <p:sldId xmlns:r="http://schemas.openxmlformats.org/officeDocument/2006/relationships" id="256" r:id="R203f1bf0921a456d"/>
    <p:sldId xmlns:r="http://schemas.openxmlformats.org/officeDocument/2006/relationships" id="257" r:id="R6cf81d96bc1548f7"/>
    <p:sldId xmlns:r="http://schemas.openxmlformats.org/officeDocument/2006/relationships" id="258" r:id="R6fabfe1196544f7b"/>
    <p:sldId xmlns:r="http://schemas.openxmlformats.org/officeDocument/2006/relationships" id="259" r:id="Rb6e84e2be31b4c90"/>
    <p:sldId xmlns:r="http://schemas.openxmlformats.org/officeDocument/2006/relationships" id="260" r:id="R194987cb3ce74e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648d95d48d416f" /><Relationship Type="http://schemas.openxmlformats.org/officeDocument/2006/relationships/slide" Target="/ppt/slides/slide1.xml" Id="R203f1bf0921a456d" /><Relationship Type="http://schemas.openxmlformats.org/officeDocument/2006/relationships/slide" Target="/ppt/slides/slide2.xml" Id="R6cf81d96bc1548f7" /><Relationship Type="http://schemas.openxmlformats.org/officeDocument/2006/relationships/slide" Target="/ppt/slides/slide3.xml" Id="R6fabfe1196544f7b" /><Relationship Type="http://schemas.openxmlformats.org/officeDocument/2006/relationships/slide" Target="/ppt/slides/slide4.xml" Id="Rb6e84e2be31b4c90" /><Relationship Type="http://schemas.openxmlformats.org/officeDocument/2006/relationships/slide" Target="/ppt/slides/slide5.xml" Id="R194987cb3ce74e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4c21f707864c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0cf56c19f4894" /><Relationship Type="http://schemas.openxmlformats.org/officeDocument/2006/relationships/theme" Target="/ppt/slideMasters/theme/theme1.xml" Id="R0e81729fca8347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40cf56c19f48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5e6d93d624e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c995eaac948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3f60a279942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cba6e47a84c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9f889eca84c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STRØMMEN MINIPRIS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STRØMMEN MINIPRIS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986 604 413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