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20152a08cc4f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d07d5583914878"/>
  </p:sldMasterIdLst>
  <p:sldIdLst>
    <p:sldId xmlns:r="http://schemas.openxmlformats.org/officeDocument/2006/relationships" id="256" r:id="Ra7262821faa443f4"/>
    <p:sldId xmlns:r="http://schemas.openxmlformats.org/officeDocument/2006/relationships" id="257" r:id="R0a46d489a2f4451d"/>
    <p:sldId xmlns:r="http://schemas.openxmlformats.org/officeDocument/2006/relationships" id="258" r:id="Rc528ac29899a4742"/>
    <p:sldId xmlns:r="http://schemas.openxmlformats.org/officeDocument/2006/relationships" id="259" r:id="R82d06b87739e447c"/>
    <p:sldId xmlns:r="http://schemas.openxmlformats.org/officeDocument/2006/relationships" id="260" r:id="Rafd1417d3e4446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d07d5583914878" /><Relationship Type="http://schemas.openxmlformats.org/officeDocument/2006/relationships/slide" Target="/ppt/slides/slide1.xml" Id="Ra7262821faa443f4" /><Relationship Type="http://schemas.openxmlformats.org/officeDocument/2006/relationships/slide" Target="/ppt/slides/slide2.xml" Id="R0a46d489a2f4451d" /><Relationship Type="http://schemas.openxmlformats.org/officeDocument/2006/relationships/slide" Target="/ppt/slides/slide3.xml" Id="Rc528ac29899a4742" /><Relationship Type="http://schemas.openxmlformats.org/officeDocument/2006/relationships/slide" Target="/ppt/slides/slide4.xml" Id="R82d06b87739e447c" /><Relationship Type="http://schemas.openxmlformats.org/officeDocument/2006/relationships/slide" Target="/ppt/slides/slide5.xml" Id="Rafd1417d3e4446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11ce2b42844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634ab90b740a8" /><Relationship Type="http://schemas.openxmlformats.org/officeDocument/2006/relationships/theme" Target="/ppt/slideMasters/theme/theme1.xml" Id="R7c88ec3940a441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9634ab90b740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1c40800714d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f040ecae04d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0b6a986e54b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6aef6d27945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2e0b4bcf44d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KOMREV NORD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KOMREV NORD IKS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04 14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post@komrevnord.no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www.komrevnord.no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986 574 689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