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9ef713dc1f4b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8c31d675c04d22"/>
  </p:sldMasterIdLst>
  <p:sldIdLst>
    <p:sldId xmlns:r="http://schemas.openxmlformats.org/officeDocument/2006/relationships" id="256" r:id="R4255fa8e988f4cc1"/>
    <p:sldId xmlns:r="http://schemas.openxmlformats.org/officeDocument/2006/relationships" id="257" r:id="R4c82a03343f84ebf"/>
    <p:sldId xmlns:r="http://schemas.openxmlformats.org/officeDocument/2006/relationships" id="258" r:id="Raccd7c6237d94d79"/>
    <p:sldId xmlns:r="http://schemas.openxmlformats.org/officeDocument/2006/relationships" id="259" r:id="Rafc31ddaecc24c73"/>
    <p:sldId xmlns:r="http://schemas.openxmlformats.org/officeDocument/2006/relationships" id="260" r:id="R413092454f7448cb"/>
    <p:sldId xmlns:r="http://schemas.openxmlformats.org/officeDocument/2006/relationships" id="261" r:id="R5d9bc0817f5544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8c31d675c04d22" /><Relationship Type="http://schemas.openxmlformats.org/officeDocument/2006/relationships/slide" Target="/ppt/slides/slide1.xml" Id="R4255fa8e988f4cc1" /><Relationship Type="http://schemas.openxmlformats.org/officeDocument/2006/relationships/slide" Target="/ppt/slides/slide2.xml" Id="R4c82a03343f84ebf" /><Relationship Type="http://schemas.openxmlformats.org/officeDocument/2006/relationships/slide" Target="/ppt/slides/slide3.xml" Id="Raccd7c6237d94d79" /><Relationship Type="http://schemas.openxmlformats.org/officeDocument/2006/relationships/slide" Target="/ppt/slides/slide4.xml" Id="Rafc31ddaecc24c73" /><Relationship Type="http://schemas.openxmlformats.org/officeDocument/2006/relationships/slide" Target="/ppt/slides/slide5.xml" Id="R413092454f7448cb" /><Relationship Type="http://schemas.openxmlformats.org/officeDocument/2006/relationships/slide" Target="/ppt/slides/slide6.xml" Id="R5d9bc0817f5544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9ec8b1457949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76bcc76084acd" /><Relationship Type="http://schemas.openxmlformats.org/officeDocument/2006/relationships/theme" Target="/ppt/slideMasters/theme/theme1.xml" Id="R52669dbb552f4a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a76bcc76084a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42129f75b41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3fab7050248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90e270f7b43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0b61813c64d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31082491b48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e2c9ee7084f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KOMREV NORD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KOMREV NORD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KOMREV NORD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KOMREV NORD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KOMREV NORD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KOMREV NORD IKS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04 14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post@komrevnord.no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www.komrevnord.no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986 574 689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KOMREV NORD IKS</a:t>
            </a:r>
          </a:p>
        </p:txBody>
      </p:sp>
    </p:spTree>
  </p:cSld>
  <p:clrMapOvr>
    <a:masterClrMapping xmlns:a="http://schemas.openxmlformats.org/drawingml/2006/main"/>
  </p:clrMapOvr>
</p:sld>
</file>