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3a1234b26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e31c5e2ad4b9f"/>
  </p:sldMasterIdLst>
  <p:sldIdLst>
    <p:sldId xmlns:r="http://schemas.openxmlformats.org/officeDocument/2006/relationships" id="256" r:id="Rc302a688168e4a27"/>
    <p:sldId xmlns:r="http://schemas.openxmlformats.org/officeDocument/2006/relationships" id="257" r:id="R971c47582e324abb"/>
    <p:sldId xmlns:r="http://schemas.openxmlformats.org/officeDocument/2006/relationships" id="258" r:id="Rad06b27b506f4009"/>
    <p:sldId xmlns:r="http://schemas.openxmlformats.org/officeDocument/2006/relationships" id="259" r:id="R1754f78a475f4cc3"/>
    <p:sldId xmlns:r="http://schemas.openxmlformats.org/officeDocument/2006/relationships" id="260" r:id="Rae7dab9641d24b3a"/>
    <p:sldId xmlns:r="http://schemas.openxmlformats.org/officeDocument/2006/relationships" id="261" r:id="R39249aa3e3de4df0"/>
    <p:sldId xmlns:r="http://schemas.openxmlformats.org/officeDocument/2006/relationships" id="262" r:id="R084e50719bcb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e31c5e2ad4b9f" /><Relationship Type="http://schemas.openxmlformats.org/officeDocument/2006/relationships/slide" Target="/ppt/slides/slide1.xml" Id="Rc302a688168e4a27" /><Relationship Type="http://schemas.openxmlformats.org/officeDocument/2006/relationships/slide" Target="/ppt/slides/slide2.xml" Id="R971c47582e324abb" /><Relationship Type="http://schemas.openxmlformats.org/officeDocument/2006/relationships/slide" Target="/ppt/slides/slide3.xml" Id="Rad06b27b506f4009" /><Relationship Type="http://schemas.openxmlformats.org/officeDocument/2006/relationships/slide" Target="/ppt/slides/slide4.xml" Id="R1754f78a475f4cc3" /><Relationship Type="http://schemas.openxmlformats.org/officeDocument/2006/relationships/slide" Target="/ppt/slides/slide5.xml" Id="Rae7dab9641d24b3a" /><Relationship Type="http://schemas.openxmlformats.org/officeDocument/2006/relationships/slide" Target="/ppt/slides/slide6.xml" Id="R39249aa3e3de4df0" /><Relationship Type="http://schemas.openxmlformats.org/officeDocument/2006/relationships/slide" Target="/ppt/slides/slide7.xml" Id="R084e50719bcb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e5175f8a9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c34228bf4785" /><Relationship Type="http://schemas.openxmlformats.org/officeDocument/2006/relationships/theme" Target="/ppt/slideMasters/theme/theme1.xml" Id="R3c8255346c2c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cc34228bf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3447086b0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8ac99e4a642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bdc1b611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2ff6c19b6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5e3aa454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3b91529a945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e3908e9d9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66 394 518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rolf@speed.no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986 569 839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