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41baf18b8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881f41eb644948"/>
  </p:sldMasterIdLst>
  <p:sldIdLst>
    <p:sldId xmlns:r="http://schemas.openxmlformats.org/officeDocument/2006/relationships" id="256" r:id="Rba0ec01339394e11"/>
    <p:sldId xmlns:r="http://schemas.openxmlformats.org/officeDocument/2006/relationships" id="257" r:id="R16c8b6cf9ff14d84"/>
    <p:sldId xmlns:r="http://schemas.openxmlformats.org/officeDocument/2006/relationships" id="258" r:id="Rc8a1486abb174531"/>
    <p:sldId xmlns:r="http://schemas.openxmlformats.org/officeDocument/2006/relationships" id="259" r:id="Re8894f2a5249454f"/>
    <p:sldId xmlns:r="http://schemas.openxmlformats.org/officeDocument/2006/relationships" id="260" r:id="R14a2cfca80f042b0"/>
    <p:sldId xmlns:r="http://schemas.openxmlformats.org/officeDocument/2006/relationships" id="261" r:id="Rb4a6c69a456040c1"/>
    <p:sldId xmlns:r="http://schemas.openxmlformats.org/officeDocument/2006/relationships" id="262" r:id="Rf0d0c47f2cc7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81f41eb644948" /><Relationship Type="http://schemas.openxmlformats.org/officeDocument/2006/relationships/slide" Target="/ppt/slides/slide1.xml" Id="Rba0ec01339394e11" /><Relationship Type="http://schemas.openxmlformats.org/officeDocument/2006/relationships/slide" Target="/ppt/slides/slide2.xml" Id="R16c8b6cf9ff14d84" /><Relationship Type="http://schemas.openxmlformats.org/officeDocument/2006/relationships/slide" Target="/ppt/slides/slide3.xml" Id="Rc8a1486abb174531" /><Relationship Type="http://schemas.openxmlformats.org/officeDocument/2006/relationships/slide" Target="/ppt/slides/slide4.xml" Id="Re8894f2a5249454f" /><Relationship Type="http://schemas.openxmlformats.org/officeDocument/2006/relationships/slide" Target="/ppt/slides/slide5.xml" Id="R14a2cfca80f042b0" /><Relationship Type="http://schemas.openxmlformats.org/officeDocument/2006/relationships/slide" Target="/ppt/slides/slide6.xml" Id="Rb4a6c69a456040c1" /><Relationship Type="http://schemas.openxmlformats.org/officeDocument/2006/relationships/slide" Target="/ppt/slides/slide7.xml" Id="Rf0d0c47f2cc7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6e390be4b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1a4110e994c03" /><Relationship Type="http://schemas.openxmlformats.org/officeDocument/2006/relationships/theme" Target="/ppt/slideMasters/theme/theme1.xml" Id="R151a7dc97894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71a4110e994c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edeeeb1de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9566bd47a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7f7187bac42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5a708320246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70b3a920549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2510cf47644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b73d7239a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REGNSKAP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5 809 413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ARE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GAUTE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Lonbakkvegen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32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gaute@bakkan.no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986 493 298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