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e027da6c0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3e48b370441f6"/>
  </p:sldMasterIdLst>
  <p:sldIdLst>
    <p:sldId xmlns:r="http://schemas.openxmlformats.org/officeDocument/2006/relationships" id="256" r:id="R7ccbbf3f563245ce"/>
    <p:sldId xmlns:r="http://schemas.openxmlformats.org/officeDocument/2006/relationships" id="257" r:id="R5b5fde9f791b4e79"/>
    <p:sldId xmlns:r="http://schemas.openxmlformats.org/officeDocument/2006/relationships" id="258" r:id="R6c750cf1c51d4551"/>
    <p:sldId xmlns:r="http://schemas.openxmlformats.org/officeDocument/2006/relationships" id="259" r:id="Ra3784ce2e6bd4ae8"/>
    <p:sldId xmlns:r="http://schemas.openxmlformats.org/officeDocument/2006/relationships" id="260" r:id="Ra10eb8443ed24e2b"/>
    <p:sldId xmlns:r="http://schemas.openxmlformats.org/officeDocument/2006/relationships" id="261" r:id="Rd3400be1ac18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3e48b370441f6" /><Relationship Type="http://schemas.openxmlformats.org/officeDocument/2006/relationships/slide" Target="/ppt/slides/slide1.xml" Id="R7ccbbf3f563245ce" /><Relationship Type="http://schemas.openxmlformats.org/officeDocument/2006/relationships/slide" Target="/ppt/slides/slide2.xml" Id="R5b5fde9f791b4e79" /><Relationship Type="http://schemas.openxmlformats.org/officeDocument/2006/relationships/slide" Target="/ppt/slides/slide3.xml" Id="R6c750cf1c51d4551" /><Relationship Type="http://schemas.openxmlformats.org/officeDocument/2006/relationships/slide" Target="/ppt/slides/slide4.xml" Id="Ra3784ce2e6bd4ae8" /><Relationship Type="http://schemas.openxmlformats.org/officeDocument/2006/relationships/slide" Target="/ppt/slides/slide5.xml" Id="Ra10eb8443ed24e2b" /><Relationship Type="http://schemas.openxmlformats.org/officeDocument/2006/relationships/slide" Target="/ppt/slides/slide6.xml" Id="Rd3400be1ac18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6fd8e30e8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6fe6de4b482c" /><Relationship Type="http://schemas.openxmlformats.org/officeDocument/2006/relationships/theme" Target="/ppt/slideMasters/theme/theme1.xml" Id="Rdd1fc14a6a16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b6fe6de4b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3a88f030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70c03bbb9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d5e1dfab8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cfbf39ee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aa326b9c2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275309b29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