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36e0d98c5140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cc2e6d9e3b4159"/>
  </p:sldMasterIdLst>
  <p:sldIdLst>
    <p:sldId xmlns:r="http://schemas.openxmlformats.org/officeDocument/2006/relationships" id="256" r:id="Ra7e6264d359d4f68"/>
    <p:sldId xmlns:r="http://schemas.openxmlformats.org/officeDocument/2006/relationships" id="257" r:id="R58820b8a82304696"/>
    <p:sldId xmlns:r="http://schemas.openxmlformats.org/officeDocument/2006/relationships" id="258" r:id="R8f315adca2b64360"/>
    <p:sldId xmlns:r="http://schemas.openxmlformats.org/officeDocument/2006/relationships" id="259" r:id="R3e90cd6ad9b649fd"/>
    <p:sldId xmlns:r="http://schemas.openxmlformats.org/officeDocument/2006/relationships" id="260" r:id="R901fdfad4daa4e67"/>
    <p:sldId xmlns:r="http://schemas.openxmlformats.org/officeDocument/2006/relationships" id="261" r:id="R8591da5fe3dd4407"/>
    <p:sldId xmlns:r="http://schemas.openxmlformats.org/officeDocument/2006/relationships" id="262" r:id="R6d71acc6bfc84a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cc2e6d9e3b4159" /><Relationship Type="http://schemas.openxmlformats.org/officeDocument/2006/relationships/slide" Target="/ppt/slides/slide1.xml" Id="Ra7e6264d359d4f68" /><Relationship Type="http://schemas.openxmlformats.org/officeDocument/2006/relationships/slide" Target="/ppt/slides/slide2.xml" Id="R58820b8a82304696" /><Relationship Type="http://schemas.openxmlformats.org/officeDocument/2006/relationships/slide" Target="/ppt/slides/slide3.xml" Id="R8f315adca2b64360" /><Relationship Type="http://schemas.openxmlformats.org/officeDocument/2006/relationships/slide" Target="/ppt/slides/slide4.xml" Id="R3e90cd6ad9b649fd" /><Relationship Type="http://schemas.openxmlformats.org/officeDocument/2006/relationships/slide" Target="/ppt/slides/slide5.xml" Id="R901fdfad4daa4e67" /><Relationship Type="http://schemas.openxmlformats.org/officeDocument/2006/relationships/slide" Target="/ppt/slides/slide6.xml" Id="R8591da5fe3dd4407" /><Relationship Type="http://schemas.openxmlformats.org/officeDocument/2006/relationships/slide" Target="/ppt/slides/slide7.xml" Id="R6d71acc6bfc84a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ebe352326e45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421643b0c48c8" /><Relationship Type="http://schemas.openxmlformats.org/officeDocument/2006/relationships/theme" Target="/ppt/slideMasters/theme/theme1.xml" Id="R88a7895b77b24c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9421643b0c48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b838d46f14d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3d0bda41844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e3a756c364d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9e65e99f343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39bac1de74b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c219690e340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795e4900a41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BILSTAD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BILSTAD BYGG AS ble etablert [år] og holder til i Moi.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41 727 970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3 021 268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2 377 089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5 561 166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22 670 046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SKEI INVEST AS  –  50,7 %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BILSTAD  –  49,3 %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4460 Moi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73 20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post@bilstadbygg.no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www.bilstadbygg.no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986 487 549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BILSTAD BYGG AS</a:t>
            </a:r>
          </a:p>
        </p:txBody>
      </p:sp>
    </p:spTree>
  </p:cSld>
  <p:clrMapOvr>
    <a:masterClrMapping xmlns:a="http://schemas.openxmlformats.org/drawingml/2006/main"/>
  </p:clrMapOvr>
</p:sld>
</file>