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05047ac37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82fb4dbe84eb6"/>
  </p:sldMasterIdLst>
  <p:sldIdLst>
    <p:sldId xmlns:r="http://schemas.openxmlformats.org/officeDocument/2006/relationships" id="256" r:id="Rdae7f952b85e4bc3"/>
    <p:sldId xmlns:r="http://schemas.openxmlformats.org/officeDocument/2006/relationships" id="257" r:id="R60bcdae8a5444eb2"/>
    <p:sldId xmlns:r="http://schemas.openxmlformats.org/officeDocument/2006/relationships" id="258" r:id="Rc066c9ea971e4df0"/>
    <p:sldId xmlns:r="http://schemas.openxmlformats.org/officeDocument/2006/relationships" id="259" r:id="Rf84759e9b16d44b3"/>
    <p:sldId xmlns:r="http://schemas.openxmlformats.org/officeDocument/2006/relationships" id="260" r:id="R60d1e3c565ca488e"/>
    <p:sldId xmlns:r="http://schemas.openxmlformats.org/officeDocument/2006/relationships" id="261" r:id="R3621c7436395421d"/>
    <p:sldId xmlns:r="http://schemas.openxmlformats.org/officeDocument/2006/relationships" id="262" r:id="R668c5a15a685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82fb4dbe84eb6" /><Relationship Type="http://schemas.openxmlformats.org/officeDocument/2006/relationships/slide" Target="/ppt/slides/slide1.xml" Id="Rdae7f952b85e4bc3" /><Relationship Type="http://schemas.openxmlformats.org/officeDocument/2006/relationships/slide" Target="/ppt/slides/slide2.xml" Id="R60bcdae8a5444eb2" /><Relationship Type="http://schemas.openxmlformats.org/officeDocument/2006/relationships/slide" Target="/ppt/slides/slide3.xml" Id="Rc066c9ea971e4df0" /><Relationship Type="http://schemas.openxmlformats.org/officeDocument/2006/relationships/slide" Target="/ppt/slides/slide4.xml" Id="Rf84759e9b16d44b3" /><Relationship Type="http://schemas.openxmlformats.org/officeDocument/2006/relationships/slide" Target="/ppt/slides/slide5.xml" Id="R60d1e3c565ca488e" /><Relationship Type="http://schemas.openxmlformats.org/officeDocument/2006/relationships/slide" Target="/ppt/slides/slide6.xml" Id="R3621c7436395421d" /><Relationship Type="http://schemas.openxmlformats.org/officeDocument/2006/relationships/slide" Target="/ppt/slides/slide7.xml" Id="R668c5a15a685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be0ccc815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458d939944db6" /><Relationship Type="http://schemas.openxmlformats.org/officeDocument/2006/relationships/theme" Target="/ppt/slideMasters/theme/theme1.xml" Id="R14f3b9256967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9458d93994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c2072da5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217b572a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c661d7c8e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d021c516a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5f60dc8fb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25ecfc9f9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b2cc1c781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46 509 844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