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4228841d1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96245a6f94d82"/>
  </p:sldMasterIdLst>
  <p:sldIdLst>
    <p:sldId xmlns:r="http://schemas.openxmlformats.org/officeDocument/2006/relationships" id="256" r:id="R7f7ef32073e74eee"/>
    <p:sldId xmlns:r="http://schemas.openxmlformats.org/officeDocument/2006/relationships" id="257" r:id="R7b70bb2058a345ef"/>
    <p:sldId xmlns:r="http://schemas.openxmlformats.org/officeDocument/2006/relationships" id="258" r:id="R49c9b9201ff6405e"/>
    <p:sldId xmlns:r="http://schemas.openxmlformats.org/officeDocument/2006/relationships" id="259" r:id="Rc0a8b7290c4642c4"/>
    <p:sldId xmlns:r="http://schemas.openxmlformats.org/officeDocument/2006/relationships" id="260" r:id="R6c7d19ce297b429d"/>
    <p:sldId xmlns:r="http://schemas.openxmlformats.org/officeDocument/2006/relationships" id="261" r:id="R7058233738e5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96245a6f94d82" /><Relationship Type="http://schemas.openxmlformats.org/officeDocument/2006/relationships/slide" Target="/ppt/slides/slide1.xml" Id="R7f7ef32073e74eee" /><Relationship Type="http://schemas.openxmlformats.org/officeDocument/2006/relationships/slide" Target="/ppt/slides/slide2.xml" Id="R7b70bb2058a345ef" /><Relationship Type="http://schemas.openxmlformats.org/officeDocument/2006/relationships/slide" Target="/ppt/slides/slide3.xml" Id="R49c9b9201ff6405e" /><Relationship Type="http://schemas.openxmlformats.org/officeDocument/2006/relationships/slide" Target="/ppt/slides/slide4.xml" Id="Rc0a8b7290c4642c4" /><Relationship Type="http://schemas.openxmlformats.org/officeDocument/2006/relationships/slide" Target="/ppt/slides/slide5.xml" Id="R6c7d19ce297b429d" /><Relationship Type="http://schemas.openxmlformats.org/officeDocument/2006/relationships/slide" Target="/ppt/slides/slide6.xml" Id="R7058233738e5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292620dca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ab4a505a42c4" /><Relationship Type="http://schemas.openxmlformats.org/officeDocument/2006/relationships/theme" Target="/ppt/slideMasters/theme/theme1.xml" Id="R936eed9ab65d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aab4a505a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a51fb0669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195dc25d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c86893be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294935e50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0d0505af1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a0641c8f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