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54174429d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6c2987c394609"/>
  </p:sldMasterIdLst>
  <p:sldIdLst>
    <p:sldId xmlns:r="http://schemas.openxmlformats.org/officeDocument/2006/relationships" id="256" r:id="Rcf900c54023d432d"/>
    <p:sldId xmlns:r="http://schemas.openxmlformats.org/officeDocument/2006/relationships" id="257" r:id="R9db7d6f36043480e"/>
    <p:sldId xmlns:r="http://schemas.openxmlformats.org/officeDocument/2006/relationships" id="258" r:id="Rf369a202e2f34c7a"/>
    <p:sldId xmlns:r="http://schemas.openxmlformats.org/officeDocument/2006/relationships" id="259" r:id="R85c4227dc54e439a"/>
    <p:sldId xmlns:r="http://schemas.openxmlformats.org/officeDocument/2006/relationships" id="260" r:id="R7276aa519f4e4e67"/>
    <p:sldId xmlns:r="http://schemas.openxmlformats.org/officeDocument/2006/relationships" id="261" r:id="R66fa1f1cb56d403c"/>
    <p:sldId xmlns:r="http://schemas.openxmlformats.org/officeDocument/2006/relationships" id="262" r:id="Ra8d985f6cfa3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6c2987c394609" /><Relationship Type="http://schemas.openxmlformats.org/officeDocument/2006/relationships/slide" Target="/ppt/slides/slide1.xml" Id="Rcf900c54023d432d" /><Relationship Type="http://schemas.openxmlformats.org/officeDocument/2006/relationships/slide" Target="/ppt/slides/slide2.xml" Id="R9db7d6f36043480e" /><Relationship Type="http://schemas.openxmlformats.org/officeDocument/2006/relationships/slide" Target="/ppt/slides/slide3.xml" Id="Rf369a202e2f34c7a" /><Relationship Type="http://schemas.openxmlformats.org/officeDocument/2006/relationships/slide" Target="/ppt/slides/slide4.xml" Id="R85c4227dc54e439a" /><Relationship Type="http://schemas.openxmlformats.org/officeDocument/2006/relationships/slide" Target="/ppt/slides/slide5.xml" Id="R7276aa519f4e4e67" /><Relationship Type="http://schemas.openxmlformats.org/officeDocument/2006/relationships/slide" Target="/ppt/slides/slide6.xml" Id="R66fa1f1cb56d403c" /><Relationship Type="http://schemas.openxmlformats.org/officeDocument/2006/relationships/slide" Target="/ppt/slides/slide7.xml" Id="Ra8d985f6cfa3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e24c682f7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a40c07344f31" /><Relationship Type="http://schemas.openxmlformats.org/officeDocument/2006/relationships/theme" Target="/ppt/slideMasters/theme/theme1.xml" Id="R2f3830646807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ca40c0734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9b9c9201c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e19b6271e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fddbe40e3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214fa4b3e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71afe643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46570d6b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0f41a123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