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add337229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c00d2ef9e4597"/>
  </p:sldMasterIdLst>
  <p:sldIdLst>
    <p:sldId xmlns:r="http://schemas.openxmlformats.org/officeDocument/2006/relationships" id="256" r:id="R08caa88d33ae43d9"/>
    <p:sldId xmlns:r="http://schemas.openxmlformats.org/officeDocument/2006/relationships" id="257" r:id="R73a1b30accf14b29"/>
    <p:sldId xmlns:r="http://schemas.openxmlformats.org/officeDocument/2006/relationships" id="258" r:id="Rb060989a71f14740"/>
    <p:sldId xmlns:r="http://schemas.openxmlformats.org/officeDocument/2006/relationships" id="259" r:id="R39d6334611d14ec5"/>
    <p:sldId xmlns:r="http://schemas.openxmlformats.org/officeDocument/2006/relationships" id="260" r:id="Ref0333ac8bfd4797"/>
    <p:sldId xmlns:r="http://schemas.openxmlformats.org/officeDocument/2006/relationships" id="261" r:id="R7cb11d90a914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c00d2ef9e4597" /><Relationship Type="http://schemas.openxmlformats.org/officeDocument/2006/relationships/slide" Target="/ppt/slides/slide1.xml" Id="R08caa88d33ae43d9" /><Relationship Type="http://schemas.openxmlformats.org/officeDocument/2006/relationships/slide" Target="/ppt/slides/slide2.xml" Id="R73a1b30accf14b29" /><Relationship Type="http://schemas.openxmlformats.org/officeDocument/2006/relationships/slide" Target="/ppt/slides/slide3.xml" Id="Rb060989a71f14740" /><Relationship Type="http://schemas.openxmlformats.org/officeDocument/2006/relationships/slide" Target="/ppt/slides/slide4.xml" Id="R39d6334611d14ec5" /><Relationship Type="http://schemas.openxmlformats.org/officeDocument/2006/relationships/slide" Target="/ppt/slides/slide5.xml" Id="Ref0333ac8bfd4797" /><Relationship Type="http://schemas.openxmlformats.org/officeDocument/2006/relationships/slide" Target="/ppt/slides/slide6.xml" Id="R7cb11d90a914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f2b5cc890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1442aa9914de8" /><Relationship Type="http://schemas.openxmlformats.org/officeDocument/2006/relationships/theme" Target="/ppt/slideMasters/theme/theme1.xml" Id="Ra55aeb377afe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1442aa991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c7b210df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68b683a89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3d90367b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bc18962c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b2a838fbb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9e9691719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