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fde83671c240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2f5c26a9454c59"/>
  </p:sldMasterIdLst>
  <p:sldIdLst>
    <p:sldId xmlns:r="http://schemas.openxmlformats.org/officeDocument/2006/relationships" id="256" r:id="R5fdca01f479841c7"/>
    <p:sldId xmlns:r="http://schemas.openxmlformats.org/officeDocument/2006/relationships" id="257" r:id="R6afba583fd0c44d9"/>
    <p:sldId xmlns:r="http://schemas.openxmlformats.org/officeDocument/2006/relationships" id="258" r:id="R54360ba247de49b1"/>
    <p:sldId xmlns:r="http://schemas.openxmlformats.org/officeDocument/2006/relationships" id="259" r:id="R8ca34670a1584052"/>
    <p:sldId xmlns:r="http://schemas.openxmlformats.org/officeDocument/2006/relationships" id="260" r:id="R7f68789314514d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2f5c26a9454c59" /><Relationship Type="http://schemas.openxmlformats.org/officeDocument/2006/relationships/slide" Target="/ppt/slides/slide1.xml" Id="R5fdca01f479841c7" /><Relationship Type="http://schemas.openxmlformats.org/officeDocument/2006/relationships/slide" Target="/ppt/slides/slide2.xml" Id="R6afba583fd0c44d9" /><Relationship Type="http://schemas.openxmlformats.org/officeDocument/2006/relationships/slide" Target="/ppt/slides/slide3.xml" Id="R54360ba247de49b1" /><Relationship Type="http://schemas.openxmlformats.org/officeDocument/2006/relationships/slide" Target="/ppt/slides/slide4.xml" Id="R8ca34670a1584052" /><Relationship Type="http://schemas.openxmlformats.org/officeDocument/2006/relationships/slide" Target="/ppt/slides/slide5.xml" Id="R7f68789314514d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1fc835076246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6b69a24394245" /><Relationship Type="http://schemas.openxmlformats.org/officeDocument/2006/relationships/theme" Target="/ppt/slideMasters/theme/theme1.xml" Id="Rd4ef5b47acab4c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46b69a243942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55e0747534a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183bf25834a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15316dfcb4b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101794c404a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f4047f03748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ARBEIDERBEVEGELSENS PRESSEFORBUND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ARBEIDERBEVEGELSENS PRESSEFORBUND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Sjølie, Åslia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post@a-p-f.no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www.a-p-f.no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986 382 356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