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0040df197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cc00b888643ca"/>
  </p:sldMasterIdLst>
  <p:sldIdLst>
    <p:sldId xmlns:r="http://schemas.openxmlformats.org/officeDocument/2006/relationships" id="256" r:id="Ra42e3842d2df4170"/>
    <p:sldId xmlns:r="http://schemas.openxmlformats.org/officeDocument/2006/relationships" id="257" r:id="Rf9bac059623e4e16"/>
    <p:sldId xmlns:r="http://schemas.openxmlformats.org/officeDocument/2006/relationships" id="258" r:id="R5498070eb0244c78"/>
    <p:sldId xmlns:r="http://schemas.openxmlformats.org/officeDocument/2006/relationships" id="259" r:id="R3603bad6b4f74651"/>
    <p:sldId xmlns:r="http://schemas.openxmlformats.org/officeDocument/2006/relationships" id="260" r:id="Rd9d83aa55dfb4563"/>
    <p:sldId xmlns:r="http://schemas.openxmlformats.org/officeDocument/2006/relationships" id="261" r:id="R338fec72a6564a41"/>
    <p:sldId xmlns:r="http://schemas.openxmlformats.org/officeDocument/2006/relationships" id="262" r:id="R0e87f6ac6f8542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cc00b888643ca" /><Relationship Type="http://schemas.openxmlformats.org/officeDocument/2006/relationships/slide" Target="/ppt/slides/slide1.xml" Id="Ra42e3842d2df4170" /><Relationship Type="http://schemas.openxmlformats.org/officeDocument/2006/relationships/slide" Target="/ppt/slides/slide2.xml" Id="Rf9bac059623e4e16" /><Relationship Type="http://schemas.openxmlformats.org/officeDocument/2006/relationships/slide" Target="/ppt/slides/slide3.xml" Id="R5498070eb0244c78" /><Relationship Type="http://schemas.openxmlformats.org/officeDocument/2006/relationships/slide" Target="/ppt/slides/slide4.xml" Id="R3603bad6b4f74651" /><Relationship Type="http://schemas.openxmlformats.org/officeDocument/2006/relationships/slide" Target="/ppt/slides/slide5.xml" Id="Rd9d83aa55dfb4563" /><Relationship Type="http://schemas.openxmlformats.org/officeDocument/2006/relationships/slide" Target="/ppt/slides/slide6.xml" Id="R338fec72a6564a41" /><Relationship Type="http://schemas.openxmlformats.org/officeDocument/2006/relationships/slide" Target="/ppt/slides/slide7.xml" Id="R0e87f6ac6f8542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1c050b225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f9013ecf94706" /><Relationship Type="http://schemas.openxmlformats.org/officeDocument/2006/relationships/theme" Target="/ppt/slideMasters/theme/theme1.xml" Id="R4b69a46f9d9149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8f9013ecf9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12456a04a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0928c65524d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79ec48a9146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49437eaa540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a249e1a4443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8b263f70b40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60db471cf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ALL-REGNSKAPSERVICE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ALL-REGNSKAPSERVICE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7 635 658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1 440 826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2 204 508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7 077 472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8 769 468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1724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84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hilde@all-regnskap.no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986 376 496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ALL-REGNSKAPSERVICE AS</a:t>
            </a:r>
          </a:p>
        </p:txBody>
      </p:sp>
    </p:spTree>
  </p:cSld>
  <p:clrMapOvr>
    <a:masterClrMapping xmlns:a="http://schemas.openxmlformats.org/drawingml/2006/main"/>
  </p:clrMapOvr>
</p:sld>
</file>