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095f848edb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dab11c8f3d4795"/>
  </p:sldMasterIdLst>
  <p:sldIdLst>
    <p:sldId xmlns:r="http://schemas.openxmlformats.org/officeDocument/2006/relationships" id="256" r:id="R4c0a360e74644bae"/>
    <p:sldId xmlns:r="http://schemas.openxmlformats.org/officeDocument/2006/relationships" id="257" r:id="R6623fcd0c2894eff"/>
    <p:sldId xmlns:r="http://schemas.openxmlformats.org/officeDocument/2006/relationships" id="258" r:id="Red6f2e401da74d6c"/>
    <p:sldId xmlns:r="http://schemas.openxmlformats.org/officeDocument/2006/relationships" id="259" r:id="Rb3598d4f856f4228"/>
    <p:sldId xmlns:r="http://schemas.openxmlformats.org/officeDocument/2006/relationships" id="260" r:id="R718c92d5cda54b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dab11c8f3d4795" /><Relationship Type="http://schemas.openxmlformats.org/officeDocument/2006/relationships/slide" Target="/ppt/slides/slide1.xml" Id="R4c0a360e74644bae" /><Relationship Type="http://schemas.openxmlformats.org/officeDocument/2006/relationships/slide" Target="/ppt/slides/slide2.xml" Id="R6623fcd0c2894eff" /><Relationship Type="http://schemas.openxmlformats.org/officeDocument/2006/relationships/slide" Target="/ppt/slides/slide3.xml" Id="Red6f2e401da74d6c" /><Relationship Type="http://schemas.openxmlformats.org/officeDocument/2006/relationships/slide" Target="/ppt/slides/slide4.xml" Id="Rb3598d4f856f4228" /><Relationship Type="http://schemas.openxmlformats.org/officeDocument/2006/relationships/slide" Target="/ppt/slides/slide5.xml" Id="R718c92d5cda54b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34a56c794c40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b2df3b4e1143b3" /><Relationship Type="http://schemas.openxmlformats.org/officeDocument/2006/relationships/theme" Target="/ppt/slideMasters/theme/theme1.xml" Id="R78198dec4a4248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b2df3b4e1143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fd73f367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4458c485147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5bb8808640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8c46fd27954d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b732463b14f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FORMUESVEKST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FORMUESVEKST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FORMUESVEKST HOLDING AS</a:t>
            </a:r>
          </a:p>
        </p:txBody>
      </p:sp>
    </p:spTree>
  </p:cSld>
  <p:clrMapOvr>
    <a:masterClrMapping xmlns:a="http://schemas.openxmlformats.org/drawingml/2006/main"/>
  </p:clrMapOvr>
</p:sld>
</file>