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3b120074fb49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111405d7704755"/>
  </p:sldMasterIdLst>
  <p:sldIdLst>
    <p:sldId xmlns:r="http://schemas.openxmlformats.org/officeDocument/2006/relationships" id="256" r:id="R10c1111cd9304575"/>
    <p:sldId xmlns:r="http://schemas.openxmlformats.org/officeDocument/2006/relationships" id="257" r:id="R6c17ed8512884d35"/>
    <p:sldId xmlns:r="http://schemas.openxmlformats.org/officeDocument/2006/relationships" id="258" r:id="R08dc0300eac14e1f"/>
    <p:sldId xmlns:r="http://schemas.openxmlformats.org/officeDocument/2006/relationships" id="259" r:id="R9a67d88d3f274cc2"/>
    <p:sldId xmlns:r="http://schemas.openxmlformats.org/officeDocument/2006/relationships" id="260" r:id="R5a7e301423224b7c"/>
    <p:sldId xmlns:r="http://schemas.openxmlformats.org/officeDocument/2006/relationships" id="261" r:id="R415ee73720594d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111405d7704755" /><Relationship Type="http://schemas.openxmlformats.org/officeDocument/2006/relationships/slide" Target="/ppt/slides/slide1.xml" Id="R10c1111cd9304575" /><Relationship Type="http://schemas.openxmlformats.org/officeDocument/2006/relationships/slide" Target="/ppt/slides/slide2.xml" Id="R6c17ed8512884d35" /><Relationship Type="http://schemas.openxmlformats.org/officeDocument/2006/relationships/slide" Target="/ppt/slides/slide3.xml" Id="R08dc0300eac14e1f" /><Relationship Type="http://schemas.openxmlformats.org/officeDocument/2006/relationships/slide" Target="/ppt/slides/slide4.xml" Id="R9a67d88d3f274cc2" /><Relationship Type="http://schemas.openxmlformats.org/officeDocument/2006/relationships/slide" Target="/ppt/slides/slide5.xml" Id="R5a7e301423224b7c" /><Relationship Type="http://schemas.openxmlformats.org/officeDocument/2006/relationships/slide" Target="/ppt/slides/slide6.xml" Id="R415ee73720594d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ae7ed179c74e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c956b28af4cbf" /><Relationship Type="http://schemas.openxmlformats.org/officeDocument/2006/relationships/theme" Target="/ppt/slideMasters/theme/theme1.xml" Id="R0a9b664fc1f34b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cc956b28af4c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ff80586f64c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22891332c4c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93bde984d4e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61d6176274a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a8ea2ceff41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2819e4d4949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