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23a8c9cb9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20607d5404c55"/>
  </p:sldMasterIdLst>
  <p:sldIdLst>
    <p:sldId xmlns:r="http://schemas.openxmlformats.org/officeDocument/2006/relationships" id="256" r:id="Rcbcac30dc8ae4efb"/>
    <p:sldId xmlns:r="http://schemas.openxmlformats.org/officeDocument/2006/relationships" id="257" r:id="Rf8d2af8aa8714e13"/>
    <p:sldId xmlns:r="http://schemas.openxmlformats.org/officeDocument/2006/relationships" id="258" r:id="Rb31604ede9854f0e"/>
    <p:sldId xmlns:r="http://schemas.openxmlformats.org/officeDocument/2006/relationships" id="259" r:id="R819e1f7e83824954"/>
    <p:sldId xmlns:r="http://schemas.openxmlformats.org/officeDocument/2006/relationships" id="260" r:id="R27c8cb0144484eaa"/>
    <p:sldId xmlns:r="http://schemas.openxmlformats.org/officeDocument/2006/relationships" id="261" r:id="R38d565a26f6f46ce"/>
    <p:sldId xmlns:r="http://schemas.openxmlformats.org/officeDocument/2006/relationships" id="262" r:id="Reaa6f84d1c32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20607d5404c55" /><Relationship Type="http://schemas.openxmlformats.org/officeDocument/2006/relationships/slide" Target="/ppt/slides/slide1.xml" Id="Rcbcac30dc8ae4efb" /><Relationship Type="http://schemas.openxmlformats.org/officeDocument/2006/relationships/slide" Target="/ppt/slides/slide2.xml" Id="Rf8d2af8aa8714e13" /><Relationship Type="http://schemas.openxmlformats.org/officeDocument/2006/relationships/slide" Target="/ppt/slides/slide3.xml" Id="Rb31604ede9854f0e" /><Relationship Type="http://schemas.openxmlformats.org/officeDocument/2006/relationships/slide" Target="/ppt/slides/slide4.xml" Id="R819e1f7e83824954" /><Relationship Type="http://schemas.openxmlformats.org/officeDocument/2006/relationships/slide" Target="/ppt/slides/slide5.xml" Id="R27c8cb0144484eaa" /><Relationship Type="http://schemas.openxmlformats.org/officeDocument/2006/relationships/slide" Target="/ppt/slides/slide6.xml" Id="R38d565a26f6f46ce" /><Relationship Type="http://schemas.openxmlformats.org/officeDocument/2006/relationships/slide" Target="/ppt/slides/slide7.xml" Id="Reaa6f84d1c32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1a0dfc52b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ba523b17f472a" /><Relationship Type="http://schemas.openxmlformats.org/officeDocument/2006/relationships/theme" Target="/ppt/slideMasters/theme/theme1.xml" Id="Rabdcc349405c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ba523b17f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88abddfc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572e2a74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dcd22d7b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950307a4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3e363382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0fdb056c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203de0dd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