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3bb4c0ca2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7bfdb4c9346ae"/>
  </p:sldMasterIdLst>
  <p:sldIdLst>
    <p:sldId xmlns:r="http://schemas.openxmlformats.org/officeDocument/2006/relationships" id="256" r:id="Rc5dad2e4a7aa4054"/>
    <p:sldId xmlns:r="http://schemas.openxmlformats.org/officeDocument/2006/relationships" id="257" r:id="R1c30e74f0b1b4998"/>
    <p:sldId xmlns:r="http://schemas.openxmlformats.org/officeDocument/2006/relationships" id="258" r:id="Rde253e289bab41b7"/>
    <p:sldId xmlns:r="http://schemas.openxmlformats.org/officeDocument/2006/relationships" id="259" r:id="R5609dfcf802b4f9f"/>
    <p:sldId xmlns:r="http://schemas.openxmlformats.org/officeDocument/2006/relationships" id="260" r:id="R404f4983dfdb4102"/>
    <p:sldId xmlns:r="http://schemas.openxmlformats.org/officeDocument/2006/relationships" id="261" r:id="Rf9dfbf85bba1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7bfdb4c9346ae" /><Relationship Type="http://schemas.openxmlformats.org/officeDocument/2006/relationships/slide" Target="/ppt/slides/slide1.xml" Id="Rc5dad2e4a7aa4054" /><Relationship Type="http://schemas.openxmlformats.org/officeDocument/2006/relationships/slide" Target="/ppt/slides/slide2.xml" Id="R1c30e74f0b1b4998" /><Relationship Type="http://schemas.openxmlformats.org/officeDocument/2006/relationships/slide" Target="/ppt/slides/slide3.xml" Id="Rde253e289bab41b7" /><Relationship Type="http://schemas.openxmlformats.org/officeDocument/2006/relationships/slide" Target="/ppt/slides/slide4.xml" Id="R5609dfcf802b4f9f" /><Relationship Type="http://schemas.openxmlformats.org/officeDocument/2006/relationships/slide" Target="/ppt/slides/slide5.xml" Id="R404f4983dfdb4102" /><Relationship Type="http://schemas.openxmlformats.org/officeDocument/2006/relationships/slide" Target="/ppt/slides/slide6.xml" Id="Rf9dfbf85bba1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a0486dd30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96244fcba42bf" /><Relationship Type="http://schemas.openxmlformats.org/officeDocument/2006/relationships/theme" Target="/ppt/slideMasters/theme/theme1.xml" Id="R5043be70934a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96244fcba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d4f3b77a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e6bdd40b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aa874c36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82dc63ed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68bc3e67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33d07bef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