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73c5c7d4164a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147a6456524f1c"/>
  </p:sldMasterIdLst>
  <p:sldIdLst>
    <p:sldId xmlns:r="http://schemas.openxmlformats.org/officeDocument/2006/relationships" id="256" r:id="R6615409378c740db"/>
    <p:sldId xmlns:r="http://schemas.openxmlformats.org/officeDocument/2006/relationships" id="257" r:id="R48d5b400bf944f92"/>
    <p:sldId xmlns:r="http://schemas.openxmlformats.org/officeDocument/2006/relationships" id="258" r:id="Ra322bdba68cc4292"/>
    <p:sldId xmlns:r="http://schemas.openxmlformats.org/officeDocument/2006/relationships" id="259" r:id="R5ffff98ae7854d91"/>
    <p:sldId xmlns:r="http://schemas.openxmlformats.org/officeDocument/2006/relationships" id="260" r:id="Rde8a0610a9684374"/>
    <p:sldId xmlns:r="http://schemas.openxmlformats.org/officeDocument/2006/relationships" id="261" r:id="R0e1e45fb00db40c5"/>
    <p:sldId xmlns:r="http://schemas.openxmlformats.org/officeDocument/2006/relationships" id="262" r:id="R0ed03e0eb03b41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47a6456524f1c" /><Relationship Type="http://schemas.openxmlformats.org/officeDocument/2006/relationships/slide" Target="/ppt/slides/slide1.xml" Id="R6615409378c740db" /><Relationship Type="http://schemas.openxmlformats.org/officeDocument/2006/relationships/slide" Target="/ppt/slides/slide2.xml" Id="R48d5b400bf944f92" /><Relationship Type="http://schemas.openxmlformats.org/officeDocument/2006/relationships/slide" Target="/ppt/slides/slide3.xml" Id="Ra322bdba68cc4292" /><Relationship Type="http://schemas.openxmlformats.org/officeDocument/2006/relationships/slide" Target="/ppt/slides/slide4.xml" Id="R5ffff98ae7854d91" /><Relationship Type="http://schemas.openxmlformats.org/officeDocument/2006/relationships/slide" Target="/ppt/slides/slide5.xml" Id="Rde8a0610a9684374" /><Relationship Type="http://schemas.openxmlformats.org/officeDocument/2006/relationships/slide" Target="/ppt/slides/slide6.xml" Id="R0e1e45fb00db40c5" /><Relationship Type="http://schemas.openxmlformats.org/officeDocument/2006/relationships/slide" Target="/ppt/slides/slide7.xml" Id="R0ed03e0eb03b41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3f37cfca949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05b2e44634f42" /><Relationship Type="http://schemas.openxmlformats.org/officeDocument/2006/relationships/theme" Target="/ppt/slideMasters/theme/theme1.xml" Id="Re32da009c540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f05b2e44634f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b9eaa63d143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11610bce04c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fdff624cb4f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936ac12eb4d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c976600b048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3e0ee623843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603e5973848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23 924 394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13 688 716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ILVA HOLDING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SØRSKÅR SVEIN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AUSTBØ INGER LISE VÅLAND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986 352 945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