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1e11fca947d4cc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dfedb6ae3a24e9d"/>
  </p:sldMasterIdLst>
  <p:sldIdLst>
    <p:sldId xmlns:r="http://schemas.openxmlformats.org/officeDocument/2006/relationships" id="256" r:id="R5d75277d2c4b4eaa"/>
    <p:sldId xmlns:r="http://schemas.openxmlformats.org/officeDocument/2006/relationships" id="257" r:id="R083997715d054fef"/>
    <p:sldId xmlns:r="http://schemas.openxmlformats.org/officeDocument/2006/relationships" id="258" r:id="R4406ecf0a6944eb1"/>
    <p:sldId xmlns:r="http://schemas.openxmlformats.org/officeDocument/2006/relationships" id="259" r:id="R1e954345a5534fa2"/>
    <p:sldId xmlns:r="http://schemas.openxmlformats.org/officeDocument/2006/relationships" id="260" r:id="R528f8b367ad84df9"/>
    <p:sldId xmlns:r="http://schemas.openxmlformats.org/officeDocument/2006/relationships" id="261" r:id="R335a29a20ccb43e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fedb6ae3a24e9d" /><Relationship Type="http://schemas.openxmlformats.org/officeDocument/2006/relationships/slide" Target="/ppt/slides/slide1.xml" Id="R5d75277d2c4b4eaa" /><Relationship Type="http://schemas.openxmlformats.org/officeDocument/2006/relationships/slide" Target="/ppt/slides/slide2.xml" Id="R083997715d054fef" /><Relationship Type="http://schemas.openxmlformats.org/officeDocument/2006/relationships/slide" Target="/ppt/slides/slide3.xml" Id="R4406ecf0a6944eb1" /><Relationship Type="http://schemas.openxmlformats.org/officeDocument/2006/relationships/slide" Target="/ppt/slides/slide4.xml" Id="R1e954345a5534fa2" /><Relationship Type="http://schemas.openxmlformats.org/officeDocument/2006/relationships/slide" Target="/ppt/slides/slide5.xml" Id="R528f8b367ad84df9" /><Relationship Type="http://schemas.openxmlformats.org/officeDocument/2006/relationships/slide" Target="/ppt/slides/slide6.xml" Id="R335a29a20ccb43e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6153d814c84b0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10f070f51b4d0c" /><Relationship Type="http://schemas.openxmlformats.org/officeDocument/2006/relationships/theme" Target="/ppt/slideMasters/theme/theme1.xml" Id="R06a6bac1d58e430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f10f070f51b4d0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5b71bfd8c34c2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12f4d3cac94d0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7827dd1cf64b6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32762bacb84f9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713d5440e448a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f691090805492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FORUS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FORUS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FORUS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FORUS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FORUS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FORUS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Maskinveien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4033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96 10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post@forusrevisjon.no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www.forusrevisjon.no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986 352 945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FORUS REVISJON AS</a:t>
            </a:r>
          </a:p>
        </p:txBody>
      </p:sp>
    </p:spTree>
  </p:cSld>
  <p:clrMapOvr>
    <a:masterClrMapping xmlns:a="http://schemas.openxmlformats.org/drawingml/2006/main"/>
  </p:clrMapOvr>
</p:sld>
</file>