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19589f675c4a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3ebf7fbedb4e39"/>
  </p:sldMasterIdLst>
  <p:sldIdLst>
    <p:sldId xmlns:r="http://schemas.openxmlformats.org/officeDocument/2006/relationships" id="256" r:id="R98bbe90b31e54982"/>
    <p:sldId xmlns:r="http://schemas.openxmlformats.org/officeDocument/2006/relationships" id="257" r:id="R8285d5f87b004aad"/>
    <p:sldId xmlns:r="http://schemas.openxmlformats.org/officeDocument/2006/relationships" id="258" r:id="Re287284596ef4dbe"/>
    <p:sldId xmlns:r="http://schemas.openxmlformats.org/officeDocument/2006/relationships" id="259" r:id="R2cfe90b4a0304645"/>
    <p:sldId xmlns:r="http://schemas.openxmlformats.org/officeDocument/2006/relationships" id="260" r:id="Raa831beca1bb4bc8"/>
    <p:sldId xmlns:r="http://schemas.openxmlformats.org/officeDocument/2006/relationships" id="261" r:id="Rf318f7cba1224efa"/>
    <p:sldId xmlns:r="http://schemas.openxmlformats.org/officeDocument/2006/relationships" id="262" r:id="Re67db4dbd83942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3ebf7fbedb4e39" /><Relationship Type="http://schemas.openxmlformats.org/officeDocument/2006/relationships/slide" Target="/ppt/slides/slide1.xml" Id="R98bbe90b31e54982" /><Relationship Type="http://schemas.openxmlformats.org/officeDocument/2006/relationships/slide" Target="/ppt/slides/slide2.xml" Id="R8285d5f87b004aad" /><Relationship Type="http://schemas.openxmlformats.org/officeDocument/2006/relationships/slide" Target="/ppt/slides/slide3.xml" Id="Re287284596ef4dbe" /><Relationship Type="http://schemas.openxmlformats.org/officeDocument/2006/relationships/slide" Target="/ppt/slides/slide4.xml" Id="R2cfe90b4a0304645" /><Relationship Type="http://schemas.openxmlformats.org/officeDocument/2006/relationships/slide" Target="/ppt/slides/slide5.xml" Id="Raa831beca1bb4bc8" /><Relationship Type="http://schemas.openxmlformats.org/officeDocument/2006/relationships/slide" Target="/ppt/slides/slide6.xml" Id="Rf318f7cba1224efa" /><Relationship Type="http://schemas.openxmlformats.org/officeDocument/2006/relationships/slide" Target="/ppt/slides/slide7.xml" Id="Re67db4dbd83942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63ef8d56154c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aeca72c444dbc" /><Relationship Type="http://schemas.openxmlformats.org/officeDocument/2006/relationships/theme" Target="/ppt/slideMasters/theme/theme1.xml" Id="R51b94b010f5e4d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7aeca72c444d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349ed143d48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ad242efb240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6666fc72d4b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b51f1f5ab48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c3e6d74e748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ade1a77f241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74125721a4c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CUMULUS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CUMULUS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CUMULUS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CUMULUS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CUMULUS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CUMULUS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−94 702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195 125 439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265 766 843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CUMULUS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ESBEN ADOLF RIDDERVOLD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CUMULUS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Hoffsjef Løvenskiolds vei 66A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46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986 304 150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CUMULUS INVEST AS</a:t>
            </a:r>
          </a:p>
        </p:txBody>
      </p:sp>
    </p:spTree>
  </p:cSld>
  <p:clrMapOvr>
    <a:masterClrMapping xmlns:a="http://schemas.openxmlformats.org/drawingml/2006/main"/>
  </p:clrMapOvr>
</p:sld>
</file>