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38ce78fc0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1e7d0b5c547ba"/>
  </p:sldMasterIdLst>
  <p:sldIdLst>
    <p:sldId xmlns:r="http://schemas.openxmlformats.org/officeDocument/2006/relationships" id="256" r:id="R0354a6b13bc4496e"/>
    <p:sldId xmlns:r="http://schemas.openxmlformats.org/officeDocument/2006/relationships" id="257" r:id="R3af7ed4defb6432b"/>
    <p:sldId xmlns:r="http://schemas.openxmlformats.org/officeDocument/2006/relationships" id="258" r:id="R2757e379bf484da3"/>
    <p:sldId xmlns:r="http://schemas.openxmlformats.org/officeDocument/2006/relationships" id="259" r:id="Rd87f099b579b4f0c"/>
    <p:sldId xmlns:r="http://schemas.openxmlformats.org/officeDocument/2006/relationships" id="260" r:id="R9b459bdaefb64080"/>
    <p:sldId xmlns:r="http://schemas.openxmlformats.org/officeDocument/2006/relationships" id="261" r:id="Ra5f7e5c77306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1e7d0b5c547ba" /><Relationship Type="http://schemas.openxmlformats.org/officeDocument/2006/relationships/slide" Target="/ppt/slides/slide1.xml" Id="R0354a6b13bc4496e" /><Relationship Type="http://schemas.openxmlformats.org/officeDocument/2006/relationships/slide" Target="/ppt/slides/slide2.xml" Id="R3af7ed4defb6432b" /><Relationship Type="http://schemas.openxmlformats.org/officeDocument/2006/relationships/slide" Target="/ppt/slides/slide3.xml" Id="R2757e379bf484da3" /><Relationship Type="http://schemas.openxmlformats.org/officeDocument/2006/relationships/slide" Target="/ppt/slides/slide4.xml" Id="Rd87f099b579b4f0c" /><Relationship Type="http://schemas.openxmlformats.org/officeDocument/2006/relationships/slide" Target="/ppt/slides/slide5.xml" Id="R9b459bdaefb64080" /><Relationship Type="http://schemas.openxmlformats.org/officeDocument/2006/relationships/slide" Target="/ppt/slides/slide6.xml" Id="Ra5f7e5c77306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9285ddcbd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2969738e4687" /><Relationship Type="http://schemas.openxmlformats.org/officeDocument/2006/relationships/theme" Target="/ppt/slideMasters/theme/theme1.xml" Id="R78e35198492c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b2969738e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0ef9734b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c8560461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2a3e33598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2c8353a1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abe5116e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f4a1c95a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