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a0ba1c0bf340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1cf194b6e542da"/>
  </p:sldMasterIdLst>
  <p:sldIdLst>
    <p:sldId xmlns:r="http://schemas.openxmlformats.org/officeDocument/2006/relationships" id="256" r:id="R4984e4e106fc46ef"/>
    <p:sldId xmlns:r="http://schemas.openxmlformats.org/officeDocument/2006/relationships" id="257" r:id="Rf9f0b5d85d524859"/>
    <p:sldId xmlns:r="http://schemas.openxmlformats.org/officeDocument/2006/relationships" id="258" r:id="R440bd35e78604045"/>
    <p:sldId xmlns:r="http://schemas.openxmlformats.org/officeDocument/2006/relationships" id="259" r:id="R1e55fe9afcab44e1"/>
    <p:sldId xmlns:r="http://schemas.openxmlformats.org/officeDocument/2006/relationships" id="260" r:id="Re85e11317c4a40f2"/>
    <p:sldId xmlns:r="http://schemas.openxmlformats.org/officeDocument/2006/relationships" id="261" r:id="R69ad3f1c189543d3"/>
    <p:sldId xmlns:r="http://schemas.openxmlformats.org/officeDocument/2006/relationships" id="262" r:id="Rb8f4bc520fa840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1cf194b6e542da" /><Relationship Type="http://schemas.openxmlformats.org/officeDocument/2006/relationships/slide" Target="/ppt/slides/slide1.xml" Id="R4984e4e106fc46ef" /><Relationship Type="http://schemas.openxmlformats.org/officeDocument/2006/relationships/slide" Target="/ppt/slides/slide2.xml" Id="Rf9f0b5d85d524859" /><Relationship Type="http://schemas.openxmlformats.org/officeDocument/2006/relationships/slide" Target="/ppt/slides/slide3.xml" Id="R440bd35e78604045" /><Relationship Type="http://schemas.openxmlformats.org/officeDocument/2006/relationships/slide" Target="/ppt/slides/slide4.xml" Id="R1e55fe9afcab44e1" /><Relationship Type="http://schemas.openxmlformats.org/officeDocument/2006/relationships/slide" Target="/ppt/slides/slide5.xml" Id="Re85e11317c4a40f2" /><Relationship Type="http://schemas.openxmlformats.org/officeDocument/2006/relationships/slide" Target="/ppt/slides/slide6.xml" Id="R69ad3f1c189543d3" /><Relationship Type="http://schemas.openxmlformats.org/officeDocument/2006/relationships/slide" Target="/ppt/slides/slide7.xml" Id="Rb8f4bc520fa840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54949832d74b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7d1ac7fa14205" /><Relationship Type="http://schemas.openxmlformats.org/officeDocument/2006/relationships/theme" Target="/ppt/slideMasters/theme/theme1.xml" Id="R68017751d5b144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97d1ac7fa142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8c67bf3b846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627e790504d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1dab634224c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ca3acac924d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5543ce04b45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153b7841043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68558c3b74f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MEHREN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MEHREN REVISJON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4 402 850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1 314 093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1 096 011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3 619 503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4 695 683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MEHREN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Sokkaveien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terje@mehrenrevisjon.no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www.mehrenrevisjon.no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986 191 348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