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bf4d61e64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21175175f94298"/>
  </p:sldMasterIdLst>
  <p:sldIdLst>
    <p:sldId xmlns:r="http://schemas.openxmlformats.org/officeDocument/2006/relationships" id="256" r:id="R0e7111f56c08430a"/>
    <p:sldId xmlns:r="http://schemas.openxmlformats.org/officeDocument/2006/relationships" id="257" r:id="R10736a0de1874845"/>
    <p:sldId xmlns:r="http://schemas.openxmlformats.org/officeDocument/2006/relationships" id="258" r:id="R047d8fa7338b45eb"/>
    <p:sldId xmlns:r="http://schemas.openxmlformats.org/officeDocument/2006/relationships" id="259" r:id="Rd604202c70be4825"/>
    <p:sldId xmlns:r="http://schemas.openxmlformats.org/officeDocument/2006/relationships" id="260" r:id="R134153ffccf043df"/>
    <p:sldId xmlns:r="http://schemas.openxmlformats.org/officeDocument/2006/relationships" id="261" r:id="R08482f17a745497c"/>
    <p:sldId xmlns:r="http://schemas.openxmlformats.org/officeDocument/2006/relationships" id="262" r:id="R2671155ef879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21175175f94298" /><Relationship Type="http://schemas.openxmlformats.org/officeDocument/2006/relationships/slide" Target="/ppt/slides/slide1.xml" Id="R0e7111f56c08430a" /><Relationship Type="http://schemas.openxmlformats.org/officeDocument/2006/relationships/slide" Target="/ppt/slides/slide2.xml" Id="R10736a0de1874845" /><Relationship Type="http://schemas.openxmlformats.org/officeDocument/2006/relationships/slide" Target="/ppt/slides/slide3.xml" Id="R047d8fa7338b45eb" /><Relationship Type="http://schemas.openxmlformats.org/officeDocument/2006/relationships/slide" Target="/ppt/slides/slide4.xml" Id="Rd604202c70be4825" /><Relationship Type="http://schemas.openxmlformats.org/officeDocument/2006/relationships/slide" Target="/ppt/slides/slide5.xml" Id="R134153ffccf043df" /><Relationship Type="http://schemas.openxmlformats.org/officeDocument/2006/relationships/slide" Target="/ppt/slides/slide6.xml" Id="R08482f17a745497c" /><Relationship Type="http://schemas.openxmlformats.org/officeDocument/2006/relationships/slide" Target="/ppt/slides/slide7.xml" Id="R2671155ef879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6b60e1b4554c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63f0b7698495c" /><Relationship Type="http://schemas.openxmlformats.org/officeDocument/2006/relationships/theme" Target="/ppt/slideMasters/theme/theme1.xml" Id="Rc55d430ab59945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663f0b769849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8829f66bd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6422c5b46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83d08b3b3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d56dc2ac64c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f2e713ad643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2c6ba33884f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226e000e3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SLETHAUG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SLETHAUG EIENDOM AS ble etablert [år] og holder til i Hylkje.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2 287 507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25 670 287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26 988 374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JAN-PETTER SLETHAUG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SLETHAUG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TORILL SLETHAUG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SLETHAUG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Hylkjesvingen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5109 Hylkje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53 03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jps@peakgroup.no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986 175 741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SLETHAUG EIENDOM AS</a:t>
            </a:r>
          </a:p>
        </p:txBody>
      </p:sp>
    </p:spTree>
  </p:cSld>
  <p:clrMapOvr>
    <a:masterClrMapping xmlns:a="http://schemas.openxmlformats.org/drawingml/2006/main"/>
  </p:clrMapOvr>
</p:sld>
</file>