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829d8a489a4a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c67bc51e9e4b6f"/>
  </p:sldMasterIdLst>
  <p:sldIdLst>
    <p:sldId xmlns:r="http://schemas.openxmlformats.org/officeDocument/2006/relationships" id="256" r:id="R0261f01e715547ab"/>
    <p:sldId xmlns:r="http://schemas.openxmlformats.org/officeDocument/2006/relationships" id="257" r:id="R8eacf3eb0ce84a64"/>
    <p:sldId xmlns:r="http://schemas.openxmlformats.org/officeDocument/2006/relationships" id="258" r:id="R8626351847f94555"/>
    <p:sldId xmlns:r="http://schemas.openxmlformats.org/officeDocument/2006/relationships" id="259" r:id="R4d89f88e267d4982"/>
    <p:sldId xmlns:r="http://schemas.openxmlformats.org/officeDocument/2006/relationships" id="260" r:id="R4890a396fdca4206"/>
    <p:sldId xmlns:r="http://schemas.openxmlformats.org/officeDocument/2006/relationships" id="261" r:id="Re45dde2e2dae45d1"/>
    <p:sldId xmlns:r="http://schemas.openxmlformats.org/officeDocument/2006/relationships" id="262" r:id="R286baf354aef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67bc51e9e4b6f" /><Relationship Type="http://schemas.openxmlformats.org/officeDocument/2006/relationships/slide" Target="/ppt/slides/slide1.xml" Id="R0261f01e715547ab" /><Relationship Type="http://schemas.openxmlformats.org/officeDocument/2006/relationships/slide" Target="/ppt/slides/slide2.xml" Id="R8eacf3eb0ce84a64" /><Relationship Type="http://schemas.openxmlformats.org/officeDocument/2006/relationships/slide" Target="/ppt/slides/slide3.xml" Id="R8626351847f94555" /><Relationship Type="http://schemas.openxmlformats.org/officeDocument/2006/relationships/slide" Target="/ppt/slides/slide4.xml" Id="R4d89f88e267d4982" /><Relationship Type="http://schemas.openxmlformats.org/officeDocument/2006/relationships/slide" Target="/ppt/slides/slide5.xml" Id="R4890a396fdca4206" /><Relationship Type="http://schemas.openxmlformats.org/officeDocument/2006/relationships/slide" Target="/ppt/slides/slide6.xml" Id="Re45dde2e2dae45d1" /><Relationship Type="http://schemas.openxmlformats.org/officeDocument/2006/relationships/slide" Target="/ppt/slides/slide7.xml" Id="R286baf354aef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418651bac4d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4682cf591462a" /><Relationship Type="http://schemas.openxmlformats.org/officeDocument/2006/relationships/theme" Target="/ppt/slideMasters/theme/theme1.xml" Id="R4634474aaae649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64682cf59146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6c7b71a0c4c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1e09a399e4f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f1bba7007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bb914728646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d8fa490ca48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f3c62b41f48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cca45886649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