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2ae0b10f344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f0656ece294bb0"/>
  </p:sldMasterIdLst>
  <p:sldIdLst>
    <p:sldId xmlns:r="http://schemas.openxmlformats.org/officeDocument/2006/relationships" id="256" r:id="R3a79fc76f6ac481e"/>
    <p:sldId xmlns:r="http://schemas.openxmlformats.org/officeDocument/2006/relationships" id="257" r:id="Rcc3b4f172b0f406b"/>
    <p:sldId xmlns:r="http://schemas.openxmlformats.org/officeDocument/2006/relationships" id="258" r:id="R7dc7e945b9f747d6"/>
    <p:sldId xmlns:r="http://schemas.openxmlformats.org/officeDocument/2006/relationships" id="259" r:id="R69f4334899fb4c8c"/>
    <p:sldId xmlns:r="http://schemas.openxmlformats.org/officeDocument/2006/relationships" id="260" r:id="R8ffc6cd8cbac4a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0656ece294bb0" /><Relationship Type="http://schemas.openxmlformats.org/officeDocument/2006/relationships/slide" Target="/ppt/slides/slide1.xml" Id="R3a79fc76f6ac481e" /><Relationship Type="http://schemas.openxmlformats.org/officeDocument/2006/relationships/slide" Target="/ppt/slides/slide2.xml" Id="Rcc3b4f172b0f406b" /><Relationship Type="http://schemas.openxmlformats.org/officeDocument/2006/relationships/slide" Target="/ppt/slides/slide3.xml" Id="R7dc7e945b9f747d6" /><Relationship Type="http://schemas.openxmlformats.org/officeDocument/2006/relationships/slide" Target="/ppt/slides/slide4.xml" Id="R69f4334899fb4c8c" /><Relationship Type="http://schemas.openxmlformats.org/officeDocument/2006/relationships/slide" Target="/ppt/slides/slide5.xml" Id="R8ffc6cd8cbac4a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28bf23a1343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5a88a484f445c" /><Relationship Type="http://schemas.openxmlformats.org/officeDocument/2006/relationships/theme" Target="/ppt/slideMasters/theme/theme1.xml" Id="Ra8c2d087420944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75a88a484f44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4742a818e40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5b788054f49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9877a619c40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2eb4a381a44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b1505dfe0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