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b4b182193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998f42d3249c0"/>
  </p:sldMasterIdLst>
  <p:sldIdLst>
    <p:sldId xmlns:r="http://schemas.openxmlformats.org/officeDocument/2006/relationships" id="256" r:id="R7e355cda5a354655"/>
    <p:sldId xmlns:r="http://schemas.openxmlformats.org/officeDocument/2006/relationships" id="257" r:id="R6d9f97edf7f04220"/>
    <p:sldId xmlns:r="http://schemas.openxmlformats.org/officeDocument/2006/relationships" id="258" r:id="R15005604c92b4175"/>
    <p:sldId xmlns:r="http://schemas.openxmlformats.org/officeDocument/2006/relationships" id="259" r:id="R6fcd60f2471247f2"/>
    <p:sldId xmlns:r="http://schemas.openxmlformats.org/officeDocument/2006/relationships" id="260" r:id="Re1d8d85dd8474cc2"/>
    <p:sldId xmlns:r="http://schemas.openxmlformats.org/officeDocument/2006/relationships" id="261" r:id="R40fbedcbc66e4082"/>
    <p:sldId xmlns:r="http://schemas.openxmlformats.org/officeDocument/2006/relationships" id="262" r:id="R4402e63c2476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998f42d3249c0" /><Relationship Type="http://schemas.openxmlformats.org/officeDocument/2006/relationships/slide" Target="/ppt/slides/slide1.xml" Id="R7e355cda5a354655" /><Relationship Type="http://schemas.openxmlformats.org/officeDocument/2006/relationships/slide" Target="/ppt/slides/slide2.xml" Id="R6d9f97edf7f04220" /><Relationship Type="http://schemas.openxmlformats.org/officeDocument/2006/relationships/slide" Target="/ppt/slides/slide3.xml" Id="R15005604c92b4175" /><Relationship Type="http://schemas.openxmlformats.org/officeDocument/2006/relationships/slide" Target="/ppt/slides/slide4.xml" Id="R6fcd60f2471247f2" /><Relationship Type="http://schemas.openxmlformats.org/officeDocument/2006/relationships/slide" Target="/ppt/slides/slide5.xml" Id="Re1d8d85dd8474cc2" /><Relationship Type="http://schemas.openxmlformats.org/officeDocument/2006/relationships/slide" Target="/ppt/slides/slide6.xml" Id="R40fbedcbc66e4082" /><Relationship Type="http://schemas.openxmlformats.org/officeDocument/2006/relationships/slide" Target="/ppt/slides/slide7.xml" Id="R4402e63c2476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8e5c07750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0eec4f0b34692" /><Relationship Type="http://schemas.openxmlformats.org/officeDocument/2006/relationships/theme" Target="/ppt/slideMasters/theme/theme1.xml" Id="R1d9d1326960b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0eec4f0b3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03f32ab3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0c3c658fe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750c00774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20602a5d9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9f0bc0ea1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c2dca790d4f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79dc6c568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