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4aaa00d5224f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05a17438e549c2"/>
  </p:sldMasterIdLst>
  <p:sldIdLst>
    <p:sldId xmlns:r="http://schemas.openxmlformats.org/officeDocument/2006/relationships" id="256" r:id="R428c671ef3c94b69"/>
    <p:sldId xmlns:r="http://schemas.openxmlformats.org/officeDocument/2006/relationships" id="257" r:id="R1a601ab7fc99456a"/>
    <p:sldId xmlns:r="http://schemas.openxmlformats.org/officeDocument/2006/relationships" id="258" r:id="R3aabe30f7eec4f7c"/>
    <p:sldId xmlns:r="http://schemas.openxmlformats.org/officeDocument/2006/relationships" id="259" r:id="R1b73b695ffd14e25"/>
    <p:sldId xmlns:r="http://schemas.openxmlformats.org/officeDocument/2006/relationships" id="260" r:id="Rf460b1b80a5f4c2c"/>
    <p:sldId xmlns:r="http://schemas.openxmlformats.org/officeDocument/2006/relationships" id="261" r:id="Rc8629412e6b248cd"/>
    <p:sldId xmlns:r="http://schemas.openxmlformats.org/officeDocument/2006/relationships" id="262" r:id="Rb5e616b408f54c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05a17438e549c2" /><Relationship Type="http://schemas.openxmlformats.org/officeDocument/2006/relationships/slide" Target="/ppt/slides/slide1.xml" Id="R428c671ef3c94b69" /><Relationship Type="http://schemas.openxmlformats.org/officeDocument/2006/relationships/slide" Target="/ppt/slides/slide2.xml" Id="R1a601ab7fc99456a" /><Relationship Type="http://schemas.openxmlformats.org/officeDocument/2006/relationships/slide" Target="/ppt/slides/slide3.xml" Id="R3aabe30f7eec4f7c" /><Relationship Type="http://schemas.openxmlformats.org/officeDocument/2006/relationships/slide" Target="/ppt/slides/slide4.xml" Id="R1b73b695ffd14e25" /><Relationship Type="http://schemas.openxmlformats.org/officeDocument/2006/relationships/slide" Target="/ppt/slides/slide5.xml" Id="Rf460b1b80a5f4c2c" /><Relationship Type="http://schemas.openxmlformats.org/officeDocument/2006/relationships/slide" Target="/ppt/slides/slide6.xml" Id="Rc8629412e6b248cd" /><Relationship Type="http://schemas.openxmlformats.org/officeDocument/2006/relationships/slide" Target="/ppt/slides/slide7.xml" Id="Rb5e616b408f54c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fba4bd338e4e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06331ed67848b7" /><Relationship Type="http://schemas.openxmlformats.org/officeDocument/2006/relationships/theme" Target="/ppt/slideMasters/theme/theme1.xml" Id="R1da365ab1dd64a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06331ed67848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b8d2f42b0c47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de908fe28248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507e21e0b94c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d386b8ad224b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20bcda7b8e40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fdf3c0d8b4e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4d59bdb2064e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DATAREGNSKAP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DATAREGNSKAP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5 929 852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1 913 148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889 599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2 580 393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5 899 715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HERLAND SIW KNIVE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Torsvang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3271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18 35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986 085 750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DATAREGNSKAP AS</a:t>
            </a:r>
          </a:p>
        </p:txBody>
      </p:sp>
    </p:spTree>
  </p:cSld>
  <p:clrMapOvr>
    <a:masterClrMapping xmlns:a="http://schemas.openxmlformats.org/drawingml/2006/main"/>
  </p:clrMapOvr>
</p:sld>
</file>