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f49a113364a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0d1d81c354795"/>
  </p:sldMasterIdLst>
  <p:sldIdLst>
    <p:sldId xmlns:r="http://schemas.openxmlformats.org/officeDocument/2006/relationships" id="256" r:id="Rd11d48dba4834fa9"/>
    <p:sldId xmlns:r="http://schemas.openxmlformats.org/officeDocument/2006/relationships" id="257" r:id="R3976cae1e09f4295"/>
    <p:sldId xmlns:r="http://schemas.openxmlformats.org/officeDocument/2006/relationships" id="258" r:id="R92c1d74623984200"/>
    <p:sldId xmlns:r="http://schemas.openxmlformats.org/officeDocument/2006/relationships" id="259" r:id="Rf31682a867634862"/>
    <p:sldId xmlns:r="http://schemas.openxmlformats.org/officeDocument/2006/relationships" id="260" r:id="Rc3b952f5e8f1431c"/>
    <p:sldId xmlns:r="http://schemas.openxmlformats.org/officeDocument/2006/relationships" id="261" r:id="R7224c744b5fe4696"/>
    <p:sldId xmlns:r="http://schemas.openxmlformats.org/officeDocument/2006/relationships" id="262" r:id="R2ad5be3a658540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0d1d81c354795" /><Relationship Type="http://schemas.openxmlformats.org/officeDocument/2006/relationships/slide" Target="/ppt/slides/slide1.xml" Id="Rd11d48dba4834fa9" /><Relationship Type="http://schemas.openxmlformats.org/officeDocument/2006/relationships/slide" Target="/ppt/slides/slide2.xml" Id="R3976cae1e09f4295" /><Relationship Type="http://schemas.openxmlformats.org/officeDocument/2006/relationships/slide" Target="/ppt/slides/slide3.xml" Id="R92c1d74623984200" /><Relationship Type="http://schemas.openxmlformats.org/officeDocument/2006/relationships/slide" Target="/ppt/slides/slide4.xml" Id="Rf31682a867634862" /><Relationship Type="http://schemas.openxmlformats.org/officeDocument/2006/relationships/slide" Target="/ppt/slides/slide5.xml" Id="Rc3b952f5e8f1431c" /><Relationship Type="http://schemas.openxmlformats.org/officeDocument/2006/relationships/slide" Target="/ppt/slides/slide6.xml" Id="R7224c744b5fe4696" /><Relationship Type="http://schemas.openxmlformats.org/officeDocument/2006/relationships/slide" Target="/ppt/slides/slide7.xml" Id="R2ad5be3a658540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da17341e3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275839892469c" /><Relationship Type="http://schemas.openxmlformats.org/officeDocument/2006/relationships/theme" Target="/ppt/slideMasters/theme/theme1.xml" Id="R4c7c6f67756d4a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1275839892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a56af06f4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ae508370e47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3f4a4245b49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c73fbe189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34ace5302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198ed4e9742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6d2af020f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PONDUS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PONDUS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6 654 597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6 546 621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47 943 050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48 416 655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CUMULUS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986 058 796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