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43a854b8c84d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eb0a47d1d04203"/>
  </p:sldMasterIdLst>
  <p:sldIdLst>
    <p:sldId xmlns:r="http://schemas.openxmlformats.org/officeDocument/2006/relationships" id="256" r:id="Rbb574cd676874580"/>
    <p:sldId xmlns:r="http://schemas.openxmlformats.org/officeDocument/2006/relationships" id="257" r:id="R5efa3bf7cd7848e3"/>
    <p:sldId xmlns:r="http://schemas.openxmlformats.org/officeDocument/2006/relationships" id="258" r:id="Rd297cc9a88854135"/>
    <p:sldId xmlns:r="http://schemas.openxmlformats.org/officeDocument/2006/relationships" id="259" r:id="R37a25218c31e4eac"/>
    <p:sldId xmlns:r="http://schemas.openxmlformats.org/officeDocument/2006/relationships" id="260" r:id="R43e548bef4454d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eb0a47d1d04203" /><Relationship Type="http://schemas.openxmlformats.org/officeDocument/2006/relationships/slide" Target="/ppt/slides/slide1.xml" Id="Rbb574cd676874580" /><Relationship Type="http://schemas.openxmlformats.org/officeDocument/2006/relationships/slide" Target="/ppt/slides/slide2.xml" Id="R5efa3bf7cd7848e3" /><Relationship Type="http://schemas.openxmlformats.org/officeDocument/2006/relationships/slide" Target="/ppt/slides/slide3.xml" Id="Rd297cc9a88854135" /><Relationship Type="http://schemas.openxmlformats.org/officeDocument/2006/relationships/slide" Target="/ppt/slides/slide4.xml" Id="R37a25218c31e4eac" /><Relationship Type="http://schemas.openxmlformats.org/officeDocument/2006/relationships/slide" Target="/ppt/slides/slide5.xml" Id="R43e548bef4454d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232194d15745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04960f6984da3" /><Relationship Type="http://schemas.openxmlformats.org/officeDocument/2006/relationships/theme" Target="/ppt/slideMasters/theme/theme1.xml" Id="R8fd2148c5d6d4a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804960f6984d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e4dd4f66f44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b1c08e3e843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52ef56f0e41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44f39f25a49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6907248af4a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EXIT DATA 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EXIT DATA 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EXIT DATA BEDRIFT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EXIT DATA 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EXIT DATA 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EXIT DATA 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985 882 339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EXIT DATA BEDRIFT AS</a:t>
            </a:r>
          </a:p>
        </p:txBody>
      </p:sp>
    </p:spTree>
  </p:cSld>
  <p:clrMapOvr>
    <a:masterClrMapping xmlns:a="http://schemas.openxmlformats.org/drawingml/2006/main"/>
  </p:clrMapOvr>
</p:sld>
</file>